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ctor" panose="020B0503050000020004" pitchFamily="34" charset="77"/>
      <p:regular r:id="rId22"/>
    </p:embeddedFont>
    <p:embeddedFont>
      <p:font typeface="Anaheim" panose="02000503000000000000" pitchFamily="2" charset="77"/>
      <p:regular r:id="rId23"/>
    </p:embeddedFont>
    <p:embeddedFont>
      <p:font typeface="Bebas Neue" panose="020B0606020202050201" pitchFamily="34" charset="77"/>
      <p:regular r:id="rId24"/>
    </p:embeddedFont>
    <p:embeddedFont>
      <p:font typeface="Bree Serif" panose="02000503040000020004" pitchFamily="2" charset="77"/>
      <p:regular r:id="rId25"/>
    </p:embeddedFont>
    <p:embeddedFont>
      <p:font typeface="Economica" panose="02000506040000020004" pitchFamily="2" charset="77"/>
      <p:regular r:id="rId26"/>
      <p:bold r:id="rId27"/>
      <p:italic r:id="rId28"/>
      <p:boldItalic r:id="rId29"/>
    </p:embeddedFont>
    <p:embeddedFont>
      <p:font typeface="PT Sans" panose="020B0503020203020204" pitchFamily="34"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A47D27-6CD4-4B66-BE99-15036372706E}">
  <a:tblStyle styleId="{A5A47D27-6CD4-4B66-BE99-1503637270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0"/>
  </p:normalViewPr>
  <p:slideViewPr>
    <p:cSldViewPr snapToGrid="0" snapToObjects="1">
      <p:cViewPr varScale="1">
        <p:scale>
          <a:sx n="162" d="100"/>
          <a:sy n="162"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7094cad6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7094cad6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4" name="Google Shape;106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265349b9fe2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265349b9fe2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265349b9fe2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265349b9fe2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265349b9fe2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265349b9fe2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265349b9fe2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265349b9fe2_1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147046349b5_1_18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147046349b5_1_18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65349b9fe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265349b9fe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9500"/>
            <a:ext cx="6018600" cy="1919100"/>
          </a:xfrm>
          <a:prstGeom prst="rect">
            <a:avLst/>
          </a:prstGeom>
        </p:spPr>
        <p:txBody>
          <a:bodyPr spcFirstLastPara="1" wrap="square" lIns="91425" tIns="91425" rIns="91425" bIns="91425" anchor="t" anchorCtr="0">
            <a:noAutofit/>
          </a:bodyPr>
          <a:lstStyle>
            <a:lvl1pPr lvl="0" algn="l">
              <a:lnSpc>
                <a:spcPct val="8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350" y="2333850"/>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highlight>
                  <a:schemeClr val="accent6"/>
                </a:highligh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2"/>
        <p:cNvGrpSpPr/>
        <p:nvPr/>
      </p:nvGrpSpPr>
      <p:grpSpPr>
        <a:xfrm>
          <a:off x="0" y="0"/>
          <a:ext cx="0" cy="0"/>
          <a:chOff x="0" y="0"/>
          <a:chExt cx="0" cy="0"/>
        </a:xfrm>
      </p:grpSpPr>
      <p:sp>
        <p:nvSpPr>
          <p:cNvPr id="103" name="Google Shape;103;p11"/>
          <p:cNvSpPr txBox="1">
            <a:spLocks noGrp="1"/>
          </p:cNvSpPr>
          <p:nvPr>
            <p:ph type="title" hasCustomPrompt="1"/>
          </p:nvPr>
        </p:nvSpPr>
        <p:spPr>
          <a:xfrm>
            <a:off x="1613550" y="1711063"/>
            <a:ext cx="5916900" cy="122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4" name="Google Shape;104;p11"/>
          <p:cNvSpPr txBox="1">
            <a:spLocks noGrp="1"/>
          </p:cNvSpPr>
          <p:nvPr>
            <p:ph type="subTitle" idx="1"/>
          </p:nvPr>
        </p:nvSpPr>
        <p:spPr>
          <a:xfrm>
            <a:off x="1613550" y="2935350"/>
            <a:ext cx="59169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6"/>
        <p:cNvGrpSpPr/>
        <p:nvPr/>
      </p:nvGrpSpPr>
      <p:grpSpPr>
        <a:xfrm>
          <a:off x="0" y="0"/>
          <a:ext cx="0" cy="0"/>
          <a:chOff x="0" y="0"/>
          <a:chExt cx="0" cy="0"/>
        </a:xfrm>
      </p:grpSpPr>
      <p:sp>
        <p:nvSpPr>
          <p:cNvPr id="107" name="Google Shape;10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13"/>
          <p:cNvSpPr txBox="1">
            <a:spLocks noGrp="1"/>
          </p:cNvSpPr>
          <p:nvPr>
            <p:ph type="subTitle" idx="1"/>
          </p:nvPr>
        </p:nvSpPr>
        <p:spPr>
          <a:xfrm>
            <a:off x="1559200" y="1593225"/>
            <a:ext cx="5181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 name="Google Shape;109;p13"/>
          <p:cNvSpPr txBox="1">
            <a:spLocks noGrp="1"/>
          </p:cNvSpPr>
          <p:nvPr>
            <p:ph type="subTitle" idx="2"/>
          </p:nvPr>
        </p:nvSpPr>
        <p:spPr>
          <a:xfrm>
            <a:off x="1559201" y="2459950"/>
            <a:ext cx="5181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 name="Google Shape;110;p13"/>
          <p:cNvSpPr txBox="1">
            <a:spLocks noGrp="1"/>
          </p:cNvSpPr>
          <p:nvPr>
            <p:ph type="subTitle" idx="3"/>
          </p:nvPr>
        </p:nvSpPr>
        <p:spPr>
          <a:xfrm>
            <a:off x="1559200" y="3326688"/>
            <a:ext cx="5181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1" name="Google Shape;111;p13"/>
          <p:cNvSpPr txBox="1">
            <a:spLocks noGrp="1"/>
          </p:cNvSpPr>
          <p:nvPr>
            <p:ph type="subTitle" idx="4"/>
          </p:nvPr>
        </p:nvSpPr>
        <p:spPr>
          <a:xfrm>
            <a:off x="1559201" y="4182975"/>
            <a:ext cx="51810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 name="Google Shape;112;p13"/>
          <p:cNvSpPr txBox="1">
            <a:spLocks noGrp="1"/>
          </p:cNvSpPr>
          <p:nvPr>
            <p:ph type="title" idx="5" hasCustomPrompt="1"/>
          </p:nvPr>
        </p:nvSpPr>
        <p:spPr>
          <a:xfrm>
            <a:off x="719988" y="1384383"/>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a:spLocks noGrp="1"/>
          </p:cNvSpPr>
          <p:nvPr>
            <p:ph type="title" idx="6" hasCustomPrompt="1"/>
          </p:nvPr>
        </p:nvSpPr>
        <p:spPr>
          <a:xfrm>
            <a:off x="719988" y="3108291"/>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4" name="Google Shape;114;p13"/>
          <p:cNvSpPr txBox="1">
            <a:spLocks noGrp="1"/>
          </p:cNvSpPr>
          <p:nvPr>
            <p:ph type="title" idx="7" hasCustomPrompt="1"/>
          </p:nvPr>
        </p:nvSpPr>
        <p:spPr>
          <a:xfrm>
            <a:off x="720010" y="2246346"/>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5" name="Google Shape;115;p13"/>
          <p:cNvSpPr txBox="1">
            <a:spLocks noGrp="1"/>
          </p:cNvSpPr>
          <p:nvPr>
            <p:ph type="title" idx="8" hasCustomPrompt="1"/>
          </p:nvPr>
        </p:nvSpPr>
        <p:spPr>
          <a:xfrm>
            <a:off x="720010" y="3970241"/>
            <a:ext cx="734700" cy="4476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9"/>
          </p:nvPr>
        </p:nvSpPr>
        <p:spPr>
          <a:xfrm>
            <a:off x="1559200" y="1380425"/>
            <a:ext cx="5181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 name="Google Shape;117;p13"/>
          <p:cNvSpPr txBox="1">
            <a:spLocks noGrp="1"/>
          </p:cNvSpPr>
          <p:nvPr>
            <p:ph type="subTitle" idx="13"/>
          </p:nvPr>
        </p:nvSpPr>
        <p:spPr>
          <a:xfrm>
            <a:off x="1559201" y="2247150"/>
            <a:ext cx="5181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8" name="Google Shape;118;p13"/>
          <p:cNvSpPr txBox="1">
            <a:spLocks noGrp="1"/>
          </p:cNvSpPr>
          <p:nvPr>
            <p:ph type="subTitle" idx="14"/>
          </p:nvPr>
        </p:nvSpPr>
        <p:spPr>
          <a:xfrm>
            <a:off x="1559200" y="3113963"/>
            <a:ext cx="5181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9" name="Google Shape;119;p13"/>
          <p:cNvSpPr txBox="1">
            <a:spLocks noGrp="1"/>
          </p:cNvSpPr>
          <p:nvPr>
            <p:ph type="subTitle" idx="15"/>
          </p:nvPr>
        </p:nvSpPr>
        <p:spPr>
          <a:xfrm>
            <a:off x="1559201" y="3970250"/>
            <a:ext cx="51810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0" name="Google Shape;120;p13"/>
          <p:cNvSpPr/>
          <p:nvPr/>
        </p:nvSpPr>
        <p:spPr>
          <a:xfrm flipH="1">
            <a:off x="7364425" y="3934399"/>
            <a:ext cx="2012332" cy="1432949"/>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2666525" y="3467925"/>
            <a:ext cx="52878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3" name="Google Shape;123;p14"/>
          <p:cNvSpPr txBox="1">
            <a:spLocks noGrp="1"/>
          </p:cNvSpPr>
          <p:nvPr>
            <p:ph type="subTitle" idx="1"/>
          </p:nvPr>
        </p:nvSpPr>
        <p:spPr>
          <a:xfrm>
            <a:off x="2666375" y="1329850"/>
            <a:ext cx="5287800" cy="2021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713225" y="1140226"/>
            <a:ext cx="3594000" cy="18225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15"/>
          <p:cNvSpPr txBox="1">
            <a:spLocks noGrp="1"/>
          </p:cNvSpPr>
          <p:nvPr>
            <p:ph type="subTitle" idx="1"/>
          </p:nvPr>
        </p:nvSpPr>
        <p:spPr>
          <a:xfrm>
            <a:off x="713225" y="2962825"/>
            <a:ext cx="2785500" cy="111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15"/>
          <p:cNvSpPr>
            <a:spLocks noGrp="1"/>
          </p:cNvSpPr>
          <p:nvPr>
            <p:ph type="pic" idx="2"/>
          </p:nvPr>
        </p:nvSpPr>
        <p:spPr>
          <a:xfrm>
            <a:off x="4651325" y="1140225"/>
            <a:ext cx="3533436" cy="3172392"/>
          </a:xfrm>
          <a:prstGeom prst="cloud">
            <a:avLst/>
          </a:prstGeom>
          <a:noFill/>
          <a:ln>
            <a:noFill/>
          </a:ln>
        </p:spPr>
      </p:sp>
      <p:grpSp>
        <p:nvGrpSpPr>
          <p:cNvPr id="128" name="Google Shape;128;p15"/>
          <p:cNvGrpSpPr/>
          <p:nvPr/>
        </p:nvGrpSpPr>
        <p:grpSpPr>
          <a:xfrm rot="-2061267">
            <a:off x="-255408" y="3834155"/>
            <a:ext cx="1177387" cy="1713605"/>
            <a:chOff x="594800" y="2725925"/>
            <a:chExt cx="577750" cy="840875"/>
          </a:xfrm>
        </p:grpSpPr>
        <p:sp>
          <p:nvSpPr>
            <p:cNvPr id="129" name="Google Shape;129;p15"/>
            <p:cNvSpPr/>
            <p:nvPr/>
          </p:nvSpPr>
          <p:spPr>
            <a:xfrm>
              <a:off x="594800" y="2725925"/>
              <a:ext cx="577750" cy="840875"/>
            </a:xfrm>
            <a:custGeom>
              <a:avLst/>
              <a:gdLst/>
              <a:ahLst/>
              <a:cxnLst/>
              <a:rect l="l" t="t" r="r" b="b"/>
              <a:pathLst>
                <a:path w="23110" h="33635" extrusionOk="0">
                  <a:moveTo>
                    <a:pt x="8951" y="33282"/>
                  </a:moveTo>
                  <a:cubicBezTo>
                    <a:pt x="8409" y="31329"/>
                    <a:pt x="8137" y="29457"/>
                    <a:pt x="7947" y="27586"/>
                  </a:cubicBezTo>
                  <a:cubicBezTo>
                    <a:pt x="7947" y="27532"/>
                    <a:pt x="7920" y="27450"/>
                    <a:pt x="7920" y="27369"/>
                  </a:cubicBezTo>
                  <a:cubicBezTo>
                    <a:pt x="7541" y="27152"/>
                    <a:pt x="7188" y="27016"/>
                    <a:pt x="6781" y="26881"/>
                  </a:cubicBezTo>
                  <a:cubicBezTo>
                    <a:pt x="5154" y="26338"/>
                    <a:pt x="3391" y="25470"/>
                    <a:pt x="2089" y="23680"/>
                  </a:cubicBezTo>
                  <a:cubicBezTo>
                    <a:pt x="1139" y="22405"/>
                    <a:pt x="597" y="20751"/>
                    <a:pt x="353" y="19042"/>
                  </a:cubicBezTo>
                  <a:cubicBezTo>
                    <a:pt x="271" y="18445"/>
                    <a:pt x="217" y="17821"/>
                    <a:pt x="217" y="17225"/>
                  </a:cubicBezTo>
                  <a:lnTo>
                    <a:pt x="217" y="16302"/>
                  </a:lnTo>
                  <a:cubicBezTo>
                    <a:pt x="217" y="16899"/>
                    <a:pt x="271" y="17523"/>
                    <a:pt x="407" y="18120"/>
                  </a:cubicBezTo>
                  <a:cubicBezTo>
                    <a:pt x="787" y="19964"/>
                    <a:pt x="1736" y="21619"/>
                    <a:pt x="2930" y="22731"/>
                  </a:cubicBezTo>
                  <a:lnTo>
                    <a:pt x="2930" y="22731"/>
                  </a:lnTo>
                  <a:cubicBezTo>
                    <a:pt x="3879" y="23626"/>
                    <a:pt x="4882" y="24195"/>
                    <a:pt x="5886" y="24982"/>
                  </a:cubicBezTo>
                  <a:cubicBezTo>
                    <a:pt x="6456" y="25416"/>
                    <a:pt x="7134" y="26067"/>
                    <a:pt x="7649" y="26772"/>
                  </a:cubicBezTo>
                  <a:cubicBezTo>
                    <a:pt x="7676" y="26854"/>
                    <a:pt x="7730" y="26908"/>
                    <a:pt x="7785" y="26989"/>
                  </a:cubicBezTo>
                  <a:cubicBezTo>
                    <a:pt x="7595" y="26338"/>
                    <a:pt x="7378" y="25714"/>
                    <a:pt x="7052" y="25118"/>
                  </a:cubicBezTo>
                  <a:cubicBezTo>
                    <a:pt x="6347" y="24087"/>
                    <a:pt x="5561" y="23273"/>
                    <a:pt x="4693" y="22541"/>
                  </a:cubicBezTo>
                  <a:cubicBezTo>
                    <a:pt x="3499" y="21483"/>
                    <a:pt x="2224" y="20534"/>
                    <a:pt x="1329" y="18988"/>
                  </a:cubicBezTo>
                  <a:cubicBezTo>
                    <a:pt x="868" y="18120"/>
                    <a:pt x="543" y="17143"/>
                    <a:pt x="326" y="16167"/>
                  </a:cubicBezTo>
                  <a:cubicBezTo>
                    <a:pt x="109" y="15245"/>
                    <a:pt x="0" y="14268"/>
                    <a:pt x="54" y="13319"/>
                  </a:cubicBezTo>
                  <a:cubicBezTo>
                    <a:pt x="54" y="13075"/>
                    <a:pt x="82" y="12803"/>
                    <a:pt x="109" y="12559"/>
                  </a:cubicBezTo>
                  <a:cubicBezTo>
                    <a:pt x="217" y="11827"/>
                    <a:pt x="488" y="11067"/>
                    <a:pt x="868" y="10471"/>
                  </a:cubicBezTo>
                  <a:cubicBezTo>
                    <a:pt x="1085" y="10064"/>
                    <a:pt x="1356" y="9684"/>
                    <a:pt x="1709" y="9413"/>
                  </a:cubicBezTo>
                  <a:cubicBezTo>
                    <a:pt x="461" y="13482"/>
                    <a:pt x="1573" y="17848"/>
                    <a:pt x="3879" y="20669"/>
                  </a:cubicBezTo>
                  <a:cubicBezTo>
                    <a:pt x="4476" y="21429"/>
                    <a:pt x="5127" y="22053"/>
                    <a:pt x="5750" y="22785"/>
                  </a:cubicBezTo>
                  <a:cubicBezTo>
                    <a:pt x="5832" y="22921"/>
                    <a:pt x="5940" y="23056"/>
                    <a:pt x="6076" y="23138"/>
                  </a:cubicBezTo>
                  <a:cubicBezTo>
                    <a:pt x="6347" y="23517"/>
                    <a:pt x="7405" y="24819"/>
                    <a:pt x="7432" y="25416"/>
                  </a:cubicBezTo>
                  <a:cubicBezTo>
                    <a:pt x="7541" y="25687"/>
                    <a:pt x="7676" y="25931"/>
                    <a:pt x="7730" y="26203"/>
                  </a:cubicBezTo>
                  <a:cubicBezTo>
                    <a:pt x="7730" y="26040"/>
                    <a:pt x="7703" y="25850"/>
                    <a:pt x="7703" y="25687"/>
                  </a:cubicBezTo>
                  <a:cubicBezTo>
                    <a:pt x="7703" y="25552"/>
                    <a:pt x="7676" y="25416"/>
                    <a:pt x="7676" y="25280"/>
                  </a:cubicBezTo>
                  <a:cubicBezTo>
                    <a:pt x="7432" y="24494"/>
                    <a:pt x="7188" y="23734"/>
                    <a:pt x="6890" y="23002"/>
                  </a:cubicBezTo>
                  <a:cubicBezTo>
                    <a:pt x="6564" y="22541"/>
                    <a:pt x="6184" y="21890"/>
                    <a:pt x="6049" y="21646"/>
                  </a:cubicBezTo>
                  <a:cubicBezTo>
                    <a:pt x="5696" y="21049"/>
                    <a:pt x="5344" y="20425"/>
                    <a:pt x="4991" y="19828"/>
                  </a:cubicBezTo>
                  <a:cubicBezTo>
                    <a:pt x="4286" y="18608"/>
                    <a:pt x="3608" y="17414"/>
                    <a:pt x="2930" y="16275"/>
                  </a:cubicBezTo>
                  <a:cubicBezTo>
                    <a:pt x="2550" y="15651"/>
                    <a:pt x="2170" y="15000"/>
                    <a:pt x="1953" y="14295"/>
                  </a:cubicBezTo>
                  <a:cubicBezTo>
                    <a:pt x="1411" y="12559"/>
                    <a:pt x="1763" y="10471"/>
                    <a:pt x="2523" y="8626"/>
                  </a:cubicBezTo>
                  <a:cubicBezTo>
                    <a:pt x="2523" y="8599"/>
                    <a:pt x="2550" y="8599"/>
                    <a:pt x="2550" y="8572"/>
                  </a:cubicBezTo>
                  <a:cubicBezTo>
                    <a:pt x="2848" y="7813"/>
                    <a:pt x="3201" y="7107"/>
                    <a:pt x="3581" y="6429"/>
                  </a:cubicBezTo>
                  <a:cubicBezTo>
                    <a:pt x="4069" y="5507"/>
                    <a:pt x="4665" y="4666"/>
                    <a:pt x="5344" y="3825"/>
                  </a:cubicBezTo>
                  <a:cubicBezTo>
                    <a:pt x="2930" y="6863"/>
                    <a:pt x="2902" y="10661"/>
                    <a:pt x="3716" y="13834"/>
                  </a:cubicBezTo>
                  <a:cubicBezTo>
                    <a:pt x="4069" y="15272"/>
                    <a:pt x="4584" y="16628"/>
                    <a:pt x="5127" y="18038"/>
                  </a:cubicBezTo>
                  <a:cubicBezTo>
                    <a:pt x="5398" y="18716"/>
                    <a:pt x="5669" y="19340"/>
                    <a:pt x="5940" y="20018"/>
                  </a:cubicBezTo>
                  <a:cubicBezTo>
                    <a:pt x="6022" y="20154"/>
                    <a:pt x="6157" y="20534"/>
                    <a:pt x="6320" y="20968"/>
                  </a:cubicBezTo>
                  <a:cubicBezTo>
                    <a:pt x="6429" y="21212"/>
                    <a:pt x="6510" y="21456"/>
                    <a:pt x="6591" y="21700"/>
                  </a:cubicBezTo>
                  <a:cubicBezTo>
                    <a:pt x="6971" y="22459"/>
                    <a:pt x="7296" y="23273"/>
                    <a:pt x="7595" y="24141"/>
                  </a:cubicBezTo>
                  <a:cubicBezTo>
                    <a:pt x="7568" y="24006"/>
                    <a:pt x="7568" y="23761"/>
                    <a:pt x="7568" y="23599"/>
                  </a:cubicBezTo>
                  <a:cubicBezTo>
                    <a:pt x="7568" y="23382"/>
                    <a:pt x="7541" y="23192"/>
                    <a:pt x="7541" y="22975"/>
                  </a:cubicBezTo>
                  <a:cubicBezTo>
                    <a:pt x="7432" y="21836"/>
                    <a:pt x="7405" y="20696"/>
                    <a:pt x="7378" y="19557"/>
                  </a:cubicBezTo>
                  <a:cubicBezTo>
                    <a:pt x="7324" y="19395"/>
                    <a:pt x="7269" y="19205"/>
                    <a:pt x="7188" y="19042"/>
                  </a:cubicBezTo>
                  <a:cubicBezTo>
                    <a:pt x="7161" y="18906"/>
                    <a:pt x="7107" y="18798"/>
                    <a:pt x="7052" y="18716"/>
                  </a:cubicBezTo>
                  <a:cubicBezTo>
                    <a:pt x="7025" y="18662"/>
                    <a:pt x="7025" y="18608"/>
                    <a:pt x="6998" y="18581"/>
                  </a:cubicBezTo>
                  <a:cubicBezTo>
                    <a:pt x="6917" y="18391"/>
                    <a:pt x="6835" y="18255"/>
                    <a:pt x="6754" y="18093"/>
                  </a:cubicBezTo>
                  <a:cubicBezTo>
                    <a:pt x="6483" y="17659"/>
                    <a:pt x="6184" y="17252"/>
                    <a:pt x="5886" y="16818"/>
                  </a:cubicBezTo>
                  <a:cubicBezTo>
                    <a:pt x="5642" y="16465"/>
                    <a:pt x="5425" y="16140"/>
                    <a:pt x="5262" y="15760"/>
                  </a:cubicBezTo>
                  <a:cubicBezTo>
                    <a:pt x="4801" y="14783"/>
                    <a:pt x="4665" y="13617"/>
                    <a:pt x="4747" y="12478"/>
                  </a:cubicBezTo>
                  <a:cubicBezTo>
                    <a:pt x="4801" y="11935"/>
                    <a:pt x="4882" y="11420"/>
                    <a:pt x="4991" y="10878"/>
                  </a:cubicBezTo>
                  <a:cubicBezTo>
                    <a:pt x="5099" y="10362"/>
                    <a:pt x="5235" y="9847"/>
                    <a:pt x="5398" y="9359"/>
                  </a:cubicBezTo>
                  <a:cubicBezTo>
                    <a:pt x="5669" y="8572"/>
                    <a:pt x="5967" y="7813"/>
                    <a:pt x="6374" y="7080"/>
                  </a:cubicBezTo>
                  <a:cubicBezTo>
                    <a:pt x="6483" y="6918"/>
                    <a:pt x="6564" y="6728"/>
                    <a:pt x="6646" y="6565"/>
                  </a:cubicBezTo>
                  <a:cubicBezTo>
                    <a:pt x="7134" y="5751"/>
                    <a:pt x="7676" y="5019"/>
                    <a:pt x="8273" y="4259"/>
                  </a:cubicBezTo>
                  <a:cubicBezTo>
                    <a:pt x="8870" y="3581"/>
                    <a:pt x="9575" y="2903"/>
                    <a:pt x="10389" y="2469"/>
                  </a:cubicBezTo>
                  <a:cubicBezTo>
                    <a:pt x="8409" y="3744"/>
                    <a:pt x="7052" y="5724"/>
                    <a:pt x="6456" y="7758"/>
                  </a:cubicBezTo>
                  <a:cubicBezTo>
                    <a:pt x="6293" y="8355"/>
                    <a:pt x="6157" y="8979"/>
                    <a:pt x="6076" y="9576"/>
                  </a:cubicBezTo>
                  <a:cubicBezTo>
                    <a:pt x="5940" y="10715"/>
                    <a:pt x="5967" y="11854"/>
                    <a:pt x="6103" y="12939"/>
                  </a:cubicBezTo>
                  <a:cubicBezTo>
                    <a:pt x="6157" y="13210"/>
                    <a:pt x="6184" y="13482"/>
                    <a:pt x="6239" y="13780"/>
                  </a:cubicBezTo>
                  <a:cubicBezTo>
                    <a:pt x="6429" y="14702"/>
                    <a:pt x="6618" y="15624"/>
                    <a:pt x="6862" y="16492"/>
                  </a:cubicBezTo>
                  <a:lnTo>
                    <a:pt x="7378" y="18744"/>
                  </a:lnTo>
                  <a:cubicBezTo>
                    <a:pt x="7405" y="17442"/>
                    <a:pt x="7513" y="16167"/>
                    <a:pt x="7703" y="14919"/>
                  </a:cubicBezTo>
                  <a:cubicBezTo>
                    <a:pt x="7676" y="14594"/>
                    <a:pt x="7649" y="14295"/>
                    <a:pt x="7568" y="13997"/>
                  </a:cubicBezTo>
                  <a:cubicBezTo>
                    <a:pt x="7513" y="13726"/>
                    <a:pt x="7459" y="13454"/>
                    <a:pt x="7405" y="13210"/>
                  </a:cubicBezTo>
                  <a:cubicBezTo>
                    <a:pt x="7378" y="13020"/>
                    <a:pt x="7296" y="12803"/>
                    <a:pt x="7269" y="12614"/>
                  </a:cubicBezTo>
                  <a:cubicBezTo>
                    <a:pt x="7134" y="11963"/>
                    <a:pt x="6998" y="11339"/>
                    <a:pt x="6998" y="10661"/>
                  </a:cubicBezTo>
                  <a:cubicBezTo>
                    <a:pt x="6998" y="9928"/>
                    <a:pt x="7134" y="9115"/>
                    <a:pt x="7324" y="8355"/>
                  </a:cubicBezTo>
                  <a:cubicBezTo>
                    <a:pt x="7730" y="6918"/>
                    <a:pt x="8517" y="5453"/>
                    <a:pt x="9629" y="4205"/>
                  </a:cubicBezTo>
                  <a:cubicBezTo>
                    <a:pt x="10253" y="3527"/>
                    <a:pt x="10958" y="2930"/>
                    <a:pt x="11745" y="2442"/>
                  </a:cubicBezTo>
                  <a:cubicBezTo>
                    <a:pt x="12206" y="2117"/>
                    <a:pt x="12748" y="1845"/>
                    <a:pt x="13291" y="1656"/>
                  </a:cubicBezTo>
                  <a:cubicBezTo>
                    <a:pt x="12694" y="2062"/>
                    <a:pt x="12179" y="2578"/>
                    <a:pt x="11745" y="3066"/>
                  </a:cubicBezTo>
                  <a:cubicBezTo>
                    <a:pt x="10443" y="4504"/>
                    <a:pt x="9358" y="6022"/>
                    <a:pt x="8788" y="7677"/>
                  </a:cubicBezTo>
                  <a:cubicBezTo>
                    <a:pt x="8327" y="9006"/>
                    <a:pt x="8192" y="10362"/>
                    <a:pt x="8083" y="11691"/>
                  </a:cubicBezTo>
                  <a:cubicBezTo>
                    <a:pt x="8056" y="12342"/>
                    <a:pt x="7975" y="12912"/>
                    <a:pt x="7920" y="13509"/>
                  </a:cubicBezTo>
                  <a:cubicBezTo>
                    <a:pt x="7866" y="13888"/>
                    <a:pt x="7812" y="14268"/>
                    <a:pt x="7785" y="14648"/>
                  </a:cubicBezTo>
                  <a:cubicBezTo>
                    <a:pt x="8056" y="13292"/>
                    <a:pt x="8463" y="11963"/>
                    <a:pt x="9060" y="10742"/>
                  </a:cubicBezTo>
                  <a:cubicBezTo>
                    <a:pt x="9439" y="8735"/>
                    <a:pt x="9575" y="6511"/>
                    <a:pt x="11067" y="4693"/>
                  </a:cubicBezTo>
                  <a:cubicBezTo>
                    <a:pt x="11392" y="4287"/>
                    <a:pt x="11799" y="3934"/>
                    <a:pt x="12206" y="3581"/>
                  </a:cubicBezTo>
                  <a:cubicBezTo>
                    <a:pt x="12287" y="3527"/>
                    <a:pt x="12396" y="3446"/>
                    <a:pt x="12450" y="3391"/>
                  </a:cubicBezTo>
                  <a:cubicBezTo>
                    <a:pt x="13128" y="2822"/>
                    <a:pt x="13833" y="2334"/>
                    <a:pt x="14620" y="1845"/>
                  </a:cubicBezTo>
                  <a:cubicBezTo>
                    <a:pt x="15461" y="1357"/>
                    <a:pt x="16383" y="869"/>
                    <a:pt x="17332" y="462"/>
                  </a:cubicBezTo>
                  <a:cubicBezTo>
                    <a:pt x="13888" y="2361"/>
                    <a:pt x="11365" y="5100"/>
                    <a:pt x="10036" y="8165"/>
                  </a:cubicBezTo>
                  <a:cubicBezTo>
                    <a:pt x="9846" y="8626"/>
                    <a:pt x="9683" y="9115"/>
                    <a:pt x="9494" y="9603"/>
                  </a:cubicBezTo>
                  <a:cubicBezTo>
                    <a:pt x="9466" y="9738"/>
                    <a:pt x="9412" y="9955"/>
                    <a:pt x="9331" y="10172"/>
                  </a:cubicBezTo>
                  <a:cubicBezTo>
                    <a:pt x="9711" y="9521"/>
                    <a:pt x="10144" y="8870"/>
                    <a:pt x="10633" y="8247"/>
                  </a:cubicBezTo>
                  <a:cubicBezTo>
                    <a:pt x="10660" y="8192"/>
                    <a:pt x="10687" y="8138"/>
                    <a:pt x="10714" y="8030"/>
                  </a:cubicBezTo>
                  <a:cubicBezTo>
                    <a:pt x="10985" y="7487"/>
                    <a:pt x="11501" y="6673"/>
                    <a:pt x="11582" y="6538"/>
                  </a:cubicBezTo>
                  <a:cubicBezTo>
                    <a:pt x="11853" y="5995"/>
                    <a:pt x="12179" y="5480"/>
                    <a:pt x="12586" y="5019"/>
                  </a:cubicBezTo>
                  <a:cubicBezTo>
                    <a:pt x="13074" y="4476"/>
                    <a:pt x="13671" y="3961"/>
                    <a:pt x="14322" y="3527"/>
                  </a:cubicBezTo>
                  <a:cubicBezTo>
                    <a:pt x="16003" y="2334"/>
                    <a:pt x="17983" y="1384"/>
                    <a:pt x="20072" y="706"/>
                  </a:cubicBezTo>
                  <a:cubicBezTo>
                    <a:pt x="20669" y="543"/>
                    <a:pt x="21265" y="354"/>
                    <a:pt x="21889" y="218"/>
                  </a:cubicBezTo>
                  <a:cubicBezTo>
                    <a:pt x="22215" y="164"/>
                    <a:pt x="22513" y="82"/>
                    <a:pt x="22866" y="28"/>
                  </a:cubicBezTo>
                  <a:cubicBezTo>
                    <a:pt x="22920" y="28"/>
                    <a:pt x="23001" y="1"/>
                    <a:pt x="23110" y="1"/>
                  </a:cubicBezTo>
                  <a:cubicBezTo>
                    <a:pt x="23028" y="1"/>
                    <a:pt x="22920" y="28"/>
                    <a:pt x="22866" y="55"/>
                  </a:cubicBezTo>
                  <a:cubicBezTo>
                    <a:pt x="22242" y="191"/>
                    <a:pt x="21672" y="354"/>
                    <a:pt x="21130" y="625"/>
                  </a:cubicBezTo>
                  <a:cubicBezTo>
                    <a:pt x="20289" y="1086"/>
                    <a:pt x="19638" y="1656"/>
                    <a:pt x="18960" y="2198"/>
                  </a:cubicBezTo>
                  <a:cubicBezTo>
                    <a:pt x="18851" y="2252"/>
                    <a:pt x="18797" y="2334"/>
                    <a:pt x="18689" y="2388"/>
                  </a:cubicBezTo>
                  <a:cubicBezTo>
                    <a:pt x="17441" y="3391"/>
                    <a:pt x="16057" y="4287"/>
                    <a:pt x="14701" y="5182"/>
                  </a:cubicBezTo>
                  <a:cubicBezTo>
                    <a:pt x="13698" y="5860"/>
                    <a:pt x="12721" y="6538"/>
                    <a:pt x="11853" y="7270"/>
                  </a:cubicBezTo>
                  <a:cubicBezTo>
                    <a:pt x="11799" y="7324"/>
                    <a:pt x="11609" y="7487"/>
                    <a:pt x="11365" y="7677"/>
                  </a:cubicBezTo>
                  <a:cubicBezTo>
                    <a:pt x="11365" y="7731"/>
                    <a:pt x="11365" y="7758"/>
                    <a:pt x="11311" y="7813"/>
                  </a:cubicBezTo>
                  <a:cubicBezTo>
                    <a:pt x="10117" y="9060"/>
                    <a:pt x="9222" y="10579"/>
                    <a:pt x="8653" y="12125"/>
                  </a:cubicBezTo>
                  <a:cubicBezTo>
                    <a:pt x="8897" y="11583"/>
                    <a:pt x="9412" y="10959"/>
                    <a:pt x="9711" y="10606"/>
                  </a:cubicBezTo>
                  <a:cubicBezTo>
                    <a:pt x="9873" y="10389"/>
                    <a:pt x="10009" y="10200"/>
                    <a:pt x="10172" y="9983"/>
                  </a:cubicBezTo>
                  <a:cubicBezTo>
                    <a:pt x="10524" y="9576"/>
                    <a:pt x="10850" y="9169"/>
                    <a:pt x="11229" y="8789"/>
                  </a:cubicBezTo>
                  <a:cubicBezTo>
                    <a:pt x="12396" y="7650"/>
                    <a:pt x="13671" y="6673"/>
                    <a:pt x="15108" y="5860"/>
                  </a:cubicBezTo>
                  <a:cubicBezTo>
                    <a:pt x="15271" y="5751"/>
                    <a:pt x="15461" y="5643"/>
                    <a:pt x="15651" y="5534"/>
                  </a:cubicBezTo>
                  <a:cubicBezTo>
                    <a:pt x="16627" y="4992"/>
                    <a:pt x="17685" y="4531"/>
                    <a:pt x="18580" y="3907"/>
                  </a:cubicBezTo>
                  <a:cubicBezTo>
                    <a:pt x="18255" y="4178"/>
                    <a:pt x="17902" y="4504"/>
                    <a:pt x="17576" y="4802"/>
                  </a:cubicBezTo>
                  <a:cubicBezTo>
                    <a:pt x="17414" y="4938"/>
                    <a:pt x="17278" y="5073"/>
                    <a:pt x="17088" y="5209"/>
                  </a:cubicBezTo>
                  <a:cubicBezTo>
                    <a:pt x="16953" y="5344"/>
                    <a:pt x="16817" y="5453"/>
                    <a:pt x="16681" y="5588"/>
                  </a:cubicBezTo>
                  <a:cubicBezTo>
                    <a:pt x="15705" y="6456"/>
                    <a:pt x="14783" y="7379"/>
                    <a:pt x="13942" y="8355"/>
                  </a:cubicBezTo>
                  <a:cubicBezTo>
                    <a:pt x="13562" y="8816"/>
                    <a:pt x="13155" y="9250"/>
                    <a:pt x="12748" y="9657"/>
                  </a:cubicBezTo>
                  <a:cubicBezTo>
                    <a:pt x="11989" y="10362"/>
                    <a:pt x="11040" y="10878"/>
                    <a:pt x="10117" y="11420"/>
                  </a:cubicBezTo>
                  <a:cubicBezTo>
                    <a:pt x="9846" y="11556"/>
                    <a:pt x="9602" y="11718"/>
                    <a:pt x="9331" y="11881"/>
                  </a:cubicBezTo>
                  <a:cubicBezTo>
                    <a:pt x="9032" y="12098"/>
                    <a:pt x="8761" y="12288"/>
                    <a:pt x="8490" y="12559"/>
                  </a:cubicBezTo>
                  <a:lnTo>
                    <a:pt x="8490" y="12559"/>
                  </a:lnTo>
                  <a:cubicBezTo>
                    <a:pt x="8490" y="12505"/>
                    <a:pt x="8517" y="12424"/>
                    <a:pt x="8517" y="12397"/>
                  </a:cubicBezTo>
                  <a:cubicBezTo>
                    <a:pt x="7703" y="14675"/>
                    <a:pt x="7459" y="17143"/>
                    <a:pt x="7459" y="19584"/>
                  </a:cubicBezTo>
                  <a:lnTo>
                    <a:pt x="7568" y="19069"/>
                  </a:lnTo>
                  <a:cubicBezTo>
                    <a:pt x="7866" y="17930"/>
                    <a:pt x="8381" y="16899"/>
                    <a:pt x="9087" y="16085"/>
                  </a:cubicBezTo>
                  <a:cubicBezTo>
                    <a:pt x="9168" y="16031"/>
                    <a:pt x="9195" y="15950"/>
                    <a:pt x="9277" y="15923"/>
                  </a:cubicBezTo>
                  <a:cubicBezTo>
                    <a:pt x="10172" y="14892"/>
                    <a:pt x="11257" y="14187"/>
                    <a:pt x="12287" y="13373"/>
                  </a:cubicBezTo>
                  <a:cubicBezTo>
                    <a:pt x="13155" y="12668"/>
                    <a:pt x="14023" y="11854"/>
                    <a:pt x="14891" y="11176"/>
                  </a:cubicBezTo>
                  <a:cubicBezTo>
                    <a:pt x="15515" y="10688"/>
                    <a:pt x="16139" y="10281"/>
                    <a:pt x="16681" y="9793"/>
                  </a:cubicBezTo>
                  <a:cubicBezTo>
                    <a:pt x="16790" y="9684"/>
                    <a:pt x="16953" y="9549"/>
                    <a:pt x="17088" y="9413"/>
                  </a:cubicBezTo>
                  <a:cubicBezTo>
                    <a:pt x="17061" y="9440"/>
                    <a:pt x="17034" y="9521"/>
                    <a:pt x="17007" y="9549"/>
                  </a:cubicBezTo>
                  <a:cubicBezTo>
                    <a:pt x="16898" y="9711"/>
                    <a:pt x="16763" y="9928"/>
                    <a:pt x="16654" y="10091"/>
                  </a:cubicBezTo>
                  <a:cubicBezTo>
                    <a:pt x="16329" y="10634"/>
                    <a:pt x="15976" y="11203"/>
                    <a:pt x="15542" y="11746"/>
                  </a:cubicBezTo>
                  <a:cubicBezTo>
                    <a:pt x="15515" y="11827"/>
                    <a:pt x="15461" y="11854"/>
                    <a:pt x="15407" y="11908"/>
                  </a:cubicBezTo>
                  <a:cubicBezTo>
                    <a:pt x="13833" y="13780"/>
                    <a:pt x="11718" y="15245"/>
                    <a:pt x="9683" y="16845"/>
                  </a:cubicBezTo>
                  <a:cubicBezTo>
                    <a:pt x="9548" y="16926"/>
                    <a:pt x="9412" y="17035"/>
                    <a:pt x="9277" y="17170"/>
                  </a:cubicBezTo>
                  <a:cubicBezTo>
                    <a:pt x="8463" y="17821"/>
                    <a:pt x="7703" y="18635"/>
                    <a:pt x="7405" y="19720"/>
                  </a:cubicBezTo>
                  <a:lnTo>
                    <a:pt x="7405" y="19964"/>
                  </a:lnTo>
                  <a:cubicBezTo>
                    <a:pt x="7405" y="20262"/>
                    <a:pt x="7405" y="20561"/>
                    <a:pt x="7432" y="20913"/>
                  </a:cubicBezTo>
                  <a:cubicBezTo>
                    <a:pt x="7432" y="20941"/>
                    <a:pt x="7432" y="20995"/>
                    <a:pt x="7459" y="21049"/>
                  </a:cubicBezTo>
                  <a:cubicBezTo>
                    <a:pt x="7839" y="20290"/>
                    <a:pt x="8273" y="19611"/>
                    <a:pt x="8815" y="19015"/>
                  </a:cubicBezTo>
                  <a:cubicBezTo>
                    <a:pt x="9032" y="18689"/>
                    <a:pt x="9222" y="18391"/>
                    <a:pt x="9439" y="18120"/>
                  </a:cubicBezTo>
                  <a:cubicBezTo>
                    <a:pt x="9819" y="17686"/>
                    <a:pt x="10172" y="17279"/>
                    <a:pt x="10633" y="16899"/>
                  </a:cubicBezTo>
                  <a:cubicBezTo>
                    <a:pt x="12450" y="15272"/>
                    <a:pt x="14593" y="13997"/>
                    <a:pt x="16112" y="12315"/>
                  </a:cubicBezTo>
                  <a:lnTo>
                    <a:pt x="17332" y="10905"/>
                  </a:lnTo>
                  <a:cubicBezTo>
                    <a:pt x="17278" y="11067"/>
                    <a:pt x="17197" y="11230"/>
                    <a:pt x="17088" y="11420"/>
                  </a:cubicBezTo>
                  <a:cubicBezTo>
                    <a:pt x="17007" y="11637"/>
                    <a:pt x="16871" y="11881"/>
                    <a:pt x="16736" y="12125"/>
                  </a:cubicBezTo>
                  <a:cubicBezTo>
                    <a:pt x="16627" y="12288"/>
                    <a:pt x="16519" y="12505"/>
                    <a:pt x="16383" y="12668"/>
                  </a:cubicBezTo>
                  <a:cubicBezTo>
                    <a:pt x="16329" y="12803"/>
                    <a:pt x="16220" y="12939"/>
                    <a:pt x="16139" y="13048"/>
                  </a:cubicBezTo>
                  <a:cubicBezTo>
                    <a:pt x="15678" y="13753"/>
                    <a:pt x="15108" y="14458"/>
                    <a:pt x="14484" y="15109"/>
                  </a:cubicBezTo>
                  <a:cubicBezTo>
                    <a:pt x="13399" y="16221"/>
                    <a:pt x="12179" y="17197"/>
                    <a:pt x="10823" y="18065"/>
                  </a:cubicBezTo>
                  <a:cubicBezTo>
                    <a:pt x="10660" y="18147"/>
                    <a:pt x="10443" y="18282"/>
                    <a:pt x="10280" y="18391"/>
                  </a:cubicBezTo>
                  <a:cubicBezTo>
                    <a:pt x="10090" y="18527"/>
                    <a:pt x="9873" y="18635"/>
                    <a:pt x="9683" y="18771"/>
                  </a:cubicBezTo>
                  <a:cubicBezTo>
                    <a:pt x="9466" y="18906"/>
                    <a:pt x="9222" y="19042"/>
                    <a:pt x="9060" y="19205"/>
                  </a:cubicBezTo>
                  <a:cubicBezTo>
                    <a:pt x="8490" y="19883"/>
                    <a:pt x="7975" y="20669"/>
                    <a:pt x="7595" y="21537"/>
                  </a:cubicBezTo>
                  <a:lnTo>
                    <a:pt x="7595" y="21619"/>
                  </a:lnTo>
                  <a:lnTo>
                    <a:pt x="7595" y="21537"/>
                  </a:lnTo>
                  <a:cubicBezTo>
                    <a:pt x="7568" y="21592"/>
                    <a:pt x="7568" y="21646"/>
                    <a:pt x="7541" y="21673"/>
                  </a:cubicBezTo>
                  <a:cubicBezTo>
                    <a:pt x="7595" y="22622"/>
                    <a:pt x="7676" y="23626"/>
                    <a:pt x="7730" y="24575"/>
                  </a:cubicBezTo>
                  <a:cubicBezTo>
                    <a:pt x="7866" y="24250"/>
                    <a:pt x="8056" y="24033"/>
                    <a:pt x="8246" y="23789"/>
                  </a:cubicBezTo>
                  <a:cubicBezTo>
                    <a:pt x="8327" y="23653"/>
                    <a:pt x="8409" y="23544"/>
                    <a:pt x="8490" y="23436"/>
                  </a:cubicBezTo>
                  <a:cubicBezTo>
                    <a:pt x="8517" y="23382"/>
                    <a:pt x="8544" y="23300"/>
                    <a:pt x="8626" y="23219"/>
                  </a:cubicBezTo>
                  <a:cubicBezTo>
                    <a:pt x="8870" y="22731"/>
                    <a:pt x="9141" y="22270"/>
                    <a:pt x="9358" y="21781"/>
                  </a:cubicBezTo>
                  <a:lnTo>
                    <a:pt x="9358" y="21754"/>
                  </a:lnTo>
                  <a:cubicBezTo>
                    <a:pt x="9629" y="21239"/>
                    <a:pt x="9955" y="20778"/>
                    <a:pt x="10253" y="20371"/>
                  </a:cubicBezTo>
                  <a:cubicBezTo>
                    <a:pt x="11609" y="18608"/>
                    <a:pt x="13264" y="17143"/>
                    <a:pt x="14864" y="15760"/>
                  </a:cubicBezTo>
                  <a:lnTo>
                    <a:pt x="16193" y="14621"/>
                  </a:lnTo>
                  <a:cubicBezTo>
                    <a:pt x="16247" y="14566"/>
                    <a:pt x="16329" y="14539"/>
                    <a:pt x="16383" y="14458"/>
                  </a:cubicBezTo>
                  <a:cubicBezTo>
                    <a:pt x="16274" y="14594"/>
                    <a:pt x="16193" y="14702"/>
                    <a:pt x="16085" y="14838"/>
                  </a:cubicBezTo>
                  <a:cubicBezTo>
                    <a:pt x="15461" y="15624"/>
                    <a:pt x="14891" y="16465"/>
                    <a:pt x="14322" y="17306"/>
                  </a:cubicBezTo>
                  <a:cubicBezTo>
                    <a:pt x="14322" y="17333"/>
                    <a:pt x="14294" y="17333"/>
                    <a:pt x="14294" y="17387"/>
                  </a:cubicBezTo>
                  <a:cubicBezTo>
                    <a:pt x="14105" y="17604"/>
                    <a:pt x="13942" y="17876"/>
                    <a:pt x="13779" y="18120"/>
                  </a:cubicBezTo>
                  <a:cubicBezTo>
                    <a:pt x="12938" y="19422"/>
                    <a:pt x="12043" y="20696"/>
                    <a:pt x="10904" y="21754"/>
                  </a:cubicBezTo>
                  <a:cubicBezTo>
                    <a:pt x="10416" y="22188"/>
                    <a:pt x="9846" y="22541"/>
                    <a:pt x="9304" y="22893"/>
                  </a:cubicBezTo>
                  <a:cubicBezTo>
                    <a:pt x="9141" y="23110"/>
                    <a:pt x="8951" y="23355"/>
                    <a:pt x="8788" y="23544"/>
                  </a:cubicBezTo>
                  <a:cubicBezTo>
                    <a:pt x="8409" y="24060"/>
                    <a:pt x="7812" y="24657"/>
                    <a:pt x="7839" y="25524"/>
                  </a:cubicBezTo>
                  <a:lnTo>
                    <a:pt x="7839" y="25579"/>
                  </a:lnTo>
                  <a:cubicBezTo>
                    <a:pt x="7839" y="25741"/>
                    <a:pt x="7866" y="25931"/>
                    <a:pt x="7866" y="26094"/>
                  </a:cubicBezTo>
                  <a:cubicBezTo>
                    <a:pt x="7866" y="26148"/>
                    <a:pt x="7866" y="26230"/>
                    <a:pt x="7920" y="26338"/>
                  </a:cubicBezTo>
                  <a:cubicBezTo>
                    <a:pt x="7975" y="26094"/>
                    <a:pt x="8056" y="25850"/>
                    <a:pt x="8137" y="25660"/>
                  </a:cubicBezTo>
                  <a:cubicBezTo>
                    <a:pt x="8273" y="25389"/>
                    <a:pt x="8409" y="25172"/>
                    <a:pt x="8544" y="24982"/>
                  </a:cubicBezTo>
                  <a:cubicBezTo>
                    <a:pt x="8951" y="24440"/>
                    <a:pt x="9494" y="23978"/>
                    <a:pt x="10036" y="23626"/>
                  </a:cubicBezTo>
                  <a:cubicBezTo>
                    <a:pt x="10280" y="23436"/>
                    <a:pt x="10524" y="23273"/>
                    <a:pt x="10768" y="23083"/>
                  </a:cubicBezTo>
                  <a:cubicBezTo>
                    <a:pt x="11446" y="22568"/>
                    <a:pt x="12043" y="21998"/>
                    <a:pt x="12667" y="21456"/>
                  </a:cubicBezTo>
                  <a:cubicBezTo>
                    <a:pt x="13399" y="20724"/>
                    <a:pt x="14159" y="20045"/>
                    <a:pt x="14891" y="19422"/>
                  </a:cubicBezTo>
                  <a:cubicBezTo>
                    <a:pt x="15054" y="19286"/>
                    <a:pt x="15244" y="19096"/>
                    <a:pt x="15407" y="18961"/>
                  </a:cubicBezTo>
                  <a:cubicBezTo>
                    <a:pt x="15813" y="18635"/>
                    <a:pt x="16247" y="18282"/>
                    <a:pt x="16356" y="17821"/>
                  </a:cubicBezTo>
                  <a:cubicBezTo>
                    <a:pt x="16247" y="18282"/>
                    <a:pt x="16112" y="18744"/>
                    <a:pt x="15949" y="19178"/>
                  </a:cubicBezTo>
                  <a:cubicBezTo>
                    <a:pt x="15786" y="19584"/>
                    <a:pt x="15596" y="19991"/>
                    <a:pt x="15407" y="20371"/>
                  </a:cubicBezTo>
                  <a:cubicBezTo>
                    <a:pt x="14593" y="21890"/>
                    <a:pt x="13481" y="23355"/>
                    <a:pt x="11989" y="24358"/>
                  </a:cubicBezTo>
                  <a:cubicBezTo>
                    <a:pt x="11175" y="24901"/>
                    <a:pt x="10253" y="25280"/>
                    <a:pt x="9439" y="25796"/>
                  </a:cubicBezTo>
                  <a:cubicBezTo>
                    <a:pt x="9277" y="25877"/>
                    <a:pt x="9087" y="25986"/>
                    <a:pt x="8924" y="26121"/>
                  </a:cubicBezTo>
                  <a:cubicBezTo>
                    <a:pt x="8734" y="26284"/>
                    <a:pt x="8517" y="26474"/>
                    <a:pt x="8354" y="26691"/>
                  </a:cubicBezTo>
                  <a:cubicBezTo>
                    <a:pt x="8327" y="26745"/>
                    <a:pt x="8327" y="26772"/>
                    <a:pt x="8273" y="26799"/>
                  </a:cubicBezTo>
                  <a:cubicBezTo>
                    <a:pt x="8137" y="27016"/>
                    <a:pt x="8083" y="27206"/>
                    <a:pt x="8002" y="27450"/>
                  </a:cubicBezTo>
                  <a:cubicBezTo>
                    <a:pt x="8002" y="27477"/>
                    <a:pt x="7975" y="27559"/>
                    <a:pt x="7975" y="27586"/>
                  </a:cubicBezTo>
                  <a:cubicBezTo>
                    <a:pt x="7975" y="27640"/>
                    <a:pt x="7975" y="27722"/>
                    <a:pt x="8002" y="27776"/>
                  </a:cubicBezTo>
                  <a:cubicBezTo>
                    <a:pt x="8002" y="27830"/>
                    <a:pt x="8002" y="27857"/>
                    <a:pt x="8056" y="27884"/>
                  </a:cubicBezTo>
                  <a:lnTo>
                    <a:pt x="8056" y="27966"/>
                  </a:lnTo>
                  <a:cubicBezTo>
                    <a:pt x="8246" y="29783"/>
                    <a:pt x="8517" y="31627"/>
                    <a:pt x="9060" y="33553"/>
                  </a:cubicBezTo>
                  <a:cubicBezTo>
                    <a:pt x="9331" y="33634"/>
                    <a:pt x="9032" y="33526"/>
                    <a:pt x="8951" y="332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794150" y="2897500"/>
              <a:ext cx="248200" cy="199375"/>
            </a:xfrm>
            <a:custGeom>
              <a:avLst/>
              <a:gdLst/>
              <a:ahLst/>
              <a:cxnLst/>
              <a:rect l="l" t="t" r="r" b="b"/>
              <a:pathLst>
                <a:path w="9928" h="7975" extrusionOk="0">
                  <a:moveTo>
                    <a:pt x="4883" y="4530"/>
                  </a:moveTo>
                  <a:cubicBezTo>
                    <a:pt x="4096" y="4964"/>
                    <a:pt x="3228" y="5289"/>
                    <a:pt x="2442" y="5778"/>
                  </a:cubicBezTo>
                  <a:cubicBezTo>
                    <a:pt x="1845" y="6157"/>
                    <a:pt x="1275" y="6619"/>
                    <a:pt x="814" y="7188"/>
                  </a:cubicBezTo>
                  <a:lnTo>
                    <a:pt x="706" y="7297"/>
                  </a:lnTo>
                  <a:cubicBezTo>
                    <a:pt x="624" y="7432"/>
                    <a:pt x="1" y="7975"/>
                    <a:pt x="1" y="7975"/>
                  </a:cubicBezTo>
                  <a:cubicBezTo>
                    <a:pt x="1" y="7975"/>
                    <a:pt x="380" y="7161"/>
                    <a:pt x="489" y="7025"/>
                  </a:cubicBezTo>
                  <a:cubicBezTo>
                    <a:pt x="1357" y="5778"/>
                    <a:pt x="2659" y="4937"/>
                    <a:pt x="3906" y="4177"/>
                  </a:cubicBezTo>
                  <a:cubicBezTo>
                    <a:pt x="4964" y="3526"/>
                    <a:pt x="6049" y="2930"/>
                    <a:pt x="7053" y="2279"/>
                  </a:cubicBezTo>
                  <a:cubicBezTo>
                    <a:pt x="7405" y="2062"/>
                    <a:pt x="7704" y="1845"/>
                    <a:pt x="8029" y="1601"/>
                  </a:cubicBezTo>
                  <a:cubicBezTo>
                    <a:pt x="8707" y="1085"/>
                    <a:pt x="9358" y="597"/>
                    <a:pt x="9928" y="0"/>
                  </a:cubicBezTo>
                  <a:cubicBezTo>
                    <a:pt x="8382" y="1628"/>
                    <a:pt x="6890" y="3364"/>
                    <a:pt x="4883" y="45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713225" y="1806600"/>
            <a:ext cx="3982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16"/>
          <p:cNvSpPr txBox="1">
            <a:spLocks noGrp="1"/>
          </p:cNvSpPr>
          <p:nvPr>
            <p:ph type="subTitle" idx="1"/>
          </p:nvPr>
        </p:nvSpPr>
        <p:spPr>
          <a:xfrm>
            <a:off x="713225" y="2531700"/>
            <a:ext cx="32331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4" name="Google Shape;134;p16"/>
          <p:cNvSpPr/>
          <p:nvPr/>
        </p:nvSpPr>
        <p:spPr>
          <a:xfrm rot="5400000">
            <a:off x="33910" y="-81509"/>
            <a:ext cx="2846773" cy="2914699"/>
          </a:xfrm>
          <a:custGeom>
            <a:avLst/>
            <a:gdLst/>
            <a:ahLst/>
            <a:cxnLst/>
            <a:rect l="l" t="t" r="r" b="b"/>
            <a:pathLst>
              <a:path w="38599" h="39520" extrusionOk="0">
                <a:moveTo>
                  <a:pt x="1" y="0"/>
                </a:moveTo>
                <a:lnTo>
                  <a:pt x="1" y="39519"/>
                </a:lnTo>
                <a:lnTo>
                  <a:pt x="38598" y="39519"/>
                </a:lnTo>
                <a:cubicBezTo>
                  <a:pt x="36370" y="35301"/>
                  <a:pt x="31412" y="32951"/>
                  <a:pt x="26573" y="32951"/>
                </a:cubicBezTo>
                <a:cubicBezTo>
                  <a:pt x="24815" y="32951"/>
                  <a:pt x="23073" y="33262"/>
                  <a:pt x="21483" y="33905"/>
                </a:cubicBezTo>
                <a:cubicBezTo>
                  <a:pt x="21754" y="32033"/>
                  <a:pt x="20344" y="30162"/>
                  <a:pt x="18608" y="29592"/>
                </a:cubicBezTo>
                <a:cubicBezTo>
                  <a:pt x="17984" y="29402"/>
                  <a:pt x="17342" y="29339"/>
                  <a:pt x="16694" y="29339"/>
                </a:cubicBezTo>
                <a:cubicBezTo>
                  <a:pt x="15398" y="29339"/>
                  <a:pt x="14078" y="29592"/>
                  <a:pt x="12831" y="29592"/>
                </a:cubicBezTo>
                <a:cubicBezTo>
                  <a:pt x="16302" y="24845"/>
                  <a:pt x="16302" y="18960"/>
                  <a:pt x="15000" y="13318"/>
                </a:cubicBezTo>
                <a:cubicBezTo>
                  <a:pt x="13237" y="5886"/>
                  <a:pt x="6945" y="1248"/>
                  <a:pt x="1"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4447025" y="1806600"/>
            <a:ext cx="3982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37" name="Google Shape;137;p17"/>
          <p:cNvSpPr txBox="1">
            <a:spLocks noGrp="1"/>
          </p:cNvSpPr>
          <p:nvPr>
            <p:ph type="subTitle" idx="1"/>
          </p:nvPr>
        </p:nvSpPr>
        <p:spPr>
          <a:xfrm>
            <a:off x="5196725" y="2531700"/>
            <a:ext cx="3233100" cy="805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38" name="Google Shape;138;p17"/>
          <p:cNvSpPr/>
          <p:nvPr/>
        </p:nvSpPr>
        <p:spPr>
          <a:xfrm rot="10800000">
            <a:off x="6019801" y="-427502"/>
            <a:ext cx="3387528" cy="2412203"/>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9"/>
        <p:cNvGrpSpPr/>
        <p:nvPr/>
      </p:nvGrpSpPr>
      <p:grpSpPr>
        <a:xfrm>
          <a:off x="0" y="0"/>
          <a:ext cx="0" cy="0"/>
          <a:chOff x="0" y="0"/>
          <a:chExt cx="0" cy="0"/>
        </a:xfrm>
      </p:grpSpPr>
      <p:sp>
        <p:nvSpPr>
          <p:cNvPr id="140" name="Google Shape;140;p18"/>
          <p:cNvSpPr txBox="1">
            <a:spLocks noGrp="1"/>
          </p:cNvSpPr>
          <p:nvPr>
            <p:ph type="subTitle" idx="1"/>
          </p:nvPr>
        </p:nvSpPr>
        <p:spPr>
          <a:xfrm>
            <a:off x="4923247" y="3075097"/>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18"/>
          <p:cNvSpPr txBox="1">
            <a:spLocks noGrp="1"/>
          </p:cNvSpPr>
          <p:nvPr>
            <p:ph type="subTitle" idx="2"/>
          </p:nvPr>
        </p:nvSpPr>
        <p:spPr>
          <a:xfrm>
            <a:off x="1715375" y="3075097"/>
            <a:ext cx="25056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 name="Google Shape;142;p18"/>
          <p:cNvSpPr txBox="1">
            <a:spLocks noGrp="1"/>
          </p:cNvSpPr>
          <p:nvPr>
            <p:ph type="subTitle" idx="3"/>
          </p:nvPr>
        </p:nvSpPr>
        <p:spPr>
          <a:xfrm>
            <a:off x="1715375" y="26456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3" name="Google Shape;143;p18"/>
          <p:cNvSpPr txBox="1">
            <a:spLocks noGrp="1"/>
          </p:cNvSpPr>
          <p:nvPr>
            <p:ph type="subTitle" idx="4"/>
          </p:nvPr>
        </p:nvSpPr>
        <p:spPr>
          <a:xfrm>
            <a:off x="4923250" y="264560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4" name="Google Shape;144;p18"/>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 name="Google Shape;145;p18"/>
          <p:cNvSpPr/>
          <p:nvPr/>
        </p:nvSpPr>
        <p:spPr>
          <a:xfrm rot="5400000">
            <a:off x="-1395422" y="2553340"/>
            <a:ext cx="3798187" cy="2170464"/>
          </a:xfrm>
          <a:custGeom>
            <a:avLst/>
            <a:gdLst/>
            <a:ahLst/>
            <a:cxnLst/>
            <a:rect l="l" t="t" r="r" b="b"/>
            <a:pathLst>
              <a:path w="35397" h="20228" extrusionOk="0">
                <a:moveTo>
                  <a:pt x="30633" y="0"/>
                </a:moveTo>
                <a:cubicBezTo>
                  <a:pt x="30357" y="0"/>
                  <a:pt x="30081" y="32"/>
                  <a:pt x="29809" y="98"/>
                </a:cubicBezTo>
                <a:cubicBezTo>
                  <a:pt x="27829" y="559"/>
                  <a:pt x="26419" y="2702"/>
                  <a:pt x="26744" y="4709"/>
                </a:cubicBezTo>
                <a:cubicBezTo>
                  <a:pt x="26506" y="4639"/>
                  <a:pt x="26262" y="4605"/>
                  <a:pt x="26020" y="4605"/>
                </a:cubicBezTo>
                <a:cubicBezTo>
                  <a:pt x="25325" y="4605"/>
                  <a:pt x="24643" y="4885"/>
                  <a:pt x="24140" y="5388"/>
                </a:cubicBezTo>
                <a:cubicBezTo>
                  <a:pt x="23435" y="6120"/>
                  <a:pt x="23110" y="7151"/>
                  <a:pt x="23571" y="8127"/>
                </a:cubicBezTo>
                <a:cubicBezTo>
                  <a:pt x="23340" y="7959"/>
                  <a:pt x="23068" y="7880"/>
                  <a:pt x="22797" y="7880"/>
                </a:cubicBezTo>
                <a:cubicBezTo>
                  <a:pt x="22371" y="7880"/>
                  <a:pt x="21948" y="8077"/>
                  <a:pt x="21699" y="8425"/>
                </a:cubicBezTo>
                <a:cubicBezTo>
                  <a:pt x="21336" y="8153"/>
                  <a:pt x="20871" y="8007"/>
                  <a:pt x="20408" y="8007"/>
                </a:cubicBezTo>
                <a:cubicBezTo>
                  <a:pt x="20042" y="8007"/>
                  <a:pt x="19678" y="8098"/>
                  <a:pt x="19367" y="8290"/>
                </a:cubicBezTo>
                <a:cubicBezTo>
                  <a:pt x="18634" y="8751"/>
                  <a:pt x="18227" y="9619"/>
                  <a:pt x="18363" y="10433"/>
                </a:cubicBezTo>
                <a:cubicBezTo>
                  <a:pt x="18148" y="10313"/>
                  <a:pt x="17902" y="10257"/>
                  <a:pt x="17653" y="10257"/>
                </a:cubicBezTo>
                <a:cubicBezTo>
                  <a:pt x="17054" y="10257"/>
                  <a:pt x="16434" y="10582"/>
                  <a:pt x="16166" y="11138"/>
                </a:cubicBezTo>
                <a:cubicBezTo>
                  <a:pt x="15643" y="10353"/>
                  <a:pt x="14817" y="9997"/>
                  <a:pt x="13907" y="9997"/>
                </a:cubicBezTo>
                <a:cubicBezTo>
                  <a:pt x="13874" y="9997"/>
                  <a:pt x="13840" y="9998"/>
                  <a:pt x="13806" y="9999"/>
                </a:cubicBezTo>
                <a:cubicBezTo>
                  <a:pt x="13320" y="9999"/>
                  <a:pt x="11570" y="10321"/>
                  <a:pt x="11662" y="11101"/>
                </a:cubicBezTo>
                <a:lnTo>
                  <a:pt x="11662" y="11101"/>
                </a:lnTo>
                <a:cubicBezTo>
                  <a:pt x="11605" y="10683"/>
                  <a:pt x="11156" y="10422"/>
                  <a:pt x="10727" y="10422"/>
                </a:cubicBezTo>
                <a:cubicBezTo>
                  <a:pt x="10467" y="10422"/>
                  <a:pt x="10216" y="10517"/>
                  <a:pt x="10063" y="10731"/>
                </a:cubicBezTo>
                <a:cubicBezTo>
                  <a:pt x="9662" y="10385"/>
                  <a:pt x="9141" y="10209"/>
                  <a:pt x="8619" y="10209"/>
                </a:cubicBezTo>
                <a:cubicBezTo>
                  <a:pt x="8117" y="10209"/>
                  <a:pt x="7614" y="10372"/>
                  <a:pt x="7215" y="10704"/>
                </a:cubicBezTo>
                <a:cubicBezTo>
                  <a:pt x="6428" y="11355"/>
                  <a:pt x="6211" y="12630"/>
                  <a:pt x="6754" y="13525"/>
                </a:cubicBezTo>
                <a:cubicBezTo>
                  <a:pt x="6457" y="13256"/>
                  <a:pt x="6072" y="13134"/>
                  <a:pt x="5682" y="13134"/>
                </a:cubicBezTo>
                <a:cubicBezTo>
                  <a:pt x="4967" y="13134"/>
                  <a:pt x="4233" y="13546"/>
                  <a:pt x="3987" y="14230"/>
                </a:cubicBezTo>
                <a:cubicBezTo>
                  <a:pt x="3547" y="13933"/>
                  <a:pt x="3018" y="13792"/>
                  <a:pt x="2484" y="13792"/>
                </a:cubicBezTo>
                <a:cubicBezTo>
                  <a:pt x="1505" y="13792"/>
                  <a:pt x="509" y="14265"/>
                  <a:pt x="0" y="15125"/>
                </a:cubicBezTo>
                <a:lnTo>
                  <a:pt x="9792" y="19953"/>
                </a:lnTo>
                <a:cubicBezTo>
                  <a:pt x="10893" y="20148"/>
                  <a:pt x="12000" y="20228"/>
                  <a:pt x="13110" y="20228"/>
                </a:cubicBezTo>
                <a:cubicBezTo>
                  <a:pt x="18281" y="20228"/>
                  <a:pt x="23521" y="18488"/>
                  <a:pt x="28645" y="18488"/>
                </a:cubicBezTo>
                <a:cubicBezTo>
                  <a:pt x="30083" y="18488"/>
                  <a:pt x="31513" y="18625"/>
                  <a:pt x="32929" y="18977"/>
                </a:cubicBezTo>
                <a:cubicBezTo>
                  <a:pt x="33091" y="14881"/>
                  <a:pt x="33742" y="10812"/>
                  <a:pt x="34827" y="6852"/>
                </a:cubicBezTo>
                <a:cubicBezTo>
                  <a:pt x="35397" y="4764"/>
                  <a:pt x="35180" y="3407"/>
                  <a:pt x="33959" y="1726"/>
                </a:cubicBezTo>
                <a:cubicBezTo>
                  <a:pt x="33221" y="697"/>
                  <a:pt x="31930" y="0"/>
                  <a:pt x="30633"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rot="-5400000">
            <a:off x="6847375" y="2777800"/>
            <a:ext cx="3649444" cy="1081960"/>
          </a:xfrm>
          <a:custGeom>
            <a:avLst/>
            <a:gdLst/>
            <a:ahLst/>
            <a:cxnLst/>
            <a:rect l="l" t="t" r="r" b="b"/>
            <a:pathLst>
              <a:path w="5046" h="1496" extrusionOk="0">
                <a:moveTo>
                  <a:pt x="57" y="1"/>
                </a:moveTo>
                <a:cubicBezTo>
                  <a:pt x="38" y="1"/>
                  <a:pt x="19" y="2"/>
                  <a:pt x="1" y="4"/>
                </a:cubicBezTo>
                <a:lnTo>
                  <a:pt x="1" y="58"/>
                </a:lnTo>
                <a:lnTo>
                  <a:pt x="1" y="1496"/>
                </a:lnTo>
                <a:lnTo>
                  <a:pt x="5046" y="1496"/>
                </a:lnTo>
                <a:lnTo>
                  <a:pt x="5046" y="1469"/>
                </a:lnTo>
                <a:cubicBezTo>
                  <a:pt x="4991" y="1252"/>
                  <a:pt x="4829" y="1116"/>
                  <a:pt x="4612" y="1089"/>
                </a:cubicBezTo>
                <a:cubicBezTo>
                  <a:pt x="4585" y="899"/>
                  <a:pt x="4449" y="682"/>
                  <a:pt x="4232" y="682"/>
                </a:cubicBezTo>
                <a:cubicBezTo>
                  <a:pt x="4096" y="682"/>
                  <a:pt x="3961" y="764"/>
                  <a:pt x="3906" y="845"/>
                </a:cubicBezTo>
                <a:cubicBezTo>
                  <a:pt x="3906" y="709"/>
                  <a:pt x="3798" y="628"/>
                  <a:pt x="3689" y="574"/>
                </a:cubicBezTo>
                <a:cubicBezTo>
                  <a:pt x="3667" y="569"/>
                  <a:pt x="3647" y="567"/>
                  <a:pt x="3627" y="567"/>
                </a:cubicBezTo>
                <a:cubicBezTo>
                  <a:pt x="3527" y="567"/>
                  <a:pt x="3459" y="627"/>
                  <a:pt x="3391" y="764"/>
                </a:cubicBezTo>
                <a:cubicBezTo>
                  <a:pt x="3367" y="335"/>
                  <a:pt x="2883" y="157"/>
                  <a:pt x="2526" y="157"/>
                </a:cubicBezTo>
                <a:cubicBezTo>
                  <a:pt x="2477" y="157"/>
                  <a:pt x="2430" y="160"/>
                  <a:pt x="2388" y="167"/>
                </a:cubicBezTo>
                <a:cubicBezTo>
                  <a:pt x="2035" y="248"/>
                  <a:pt x="1709" y="438"/>
                  <a:pt x="1574" y="764"/>
                </a:cubicBezTo>
                <a:cubicBezTo>
                  <a:pt x="1486" y="659"/>
                  <a:pt x="1353" y="599"/>
                  <a:pt x="1212" y="599"/>
                </a:cubicBezTo>
                <a:cubicBezTo>
                  <a:pt x="1134" y="599"/>
                  <a:pt x="1054" y="617"/>
                  <a:pt x="977" y="655"/>
                </a:cubicBezTo>
                <a:cubicBezTo>
                  <a:pt x="952" y="432"/>
                  <a:pt x="746" y="299"/>
                  <a:pt x="565" y="299"/>
                </a:cubicBezTo>
                <a:cubicBezTo>
                  <a:pt x="548" y="299"/>
                  <a:pt x="532" y="300"/>
                  <a:pt x="516" y="303"/>
                </a:cubicBezTo>
                <a:cubicBezTo>
                  <a:pt x="491" y="129"/>
                  <a:pt x="262" y="1"/>
                  <a:pt x="57"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19"/>
          <p:cNvSpPr txBox="1">
            <a:spLocks noGrp="1"/>
          </p:cNvSpPr>
          <p:nvPr>
            <p:ph type="subTitle" idx="1"/>
          </p:nvPr>
        </p:nvSpPr>
        <p:spPr>
          <a:xfrm>
            <a:off x="4985239"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9"/>
          <p:cNvSpPr txBox="1">
            <a:spLocks noGrp="1"/>
          </p:cNvSpPr>
          <p:nvPr>
            <p:ph type="subTitle" idx="2"/>
          </p:nvPr>
        </p:nvSpPr>
        <p:spPr>
          <a:xfrm>
            <a:off x="1211050" y="1667625"/>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19"/>
          <p:cNvSpPr/>
          <p:nvPr/>
        </p:nvSpPr>
        <p:spPr>
          <a:xfrm flipH="1">
            <a:off x="6975517" y="2923275"/>
            <a:ext cx="2168492" cy="2220234"/>
          </a:xfrm>
          <a:custGeom>
            <a:avLst/>
            <a:gdLst/>
            <a:ahLst/>
            <a:cxnLst/>
            <a:rect l="l" t="t" r="r" b="b"/>
            <a:pathLst>
              <a:path w="38599" h="39520" extrusionOk="0">
                <a:moveTo>
                  <a:pt x="1" y="0"/>
                </a:moveTo>
                <a:lnTo>
                  <a:pt x="1" y="39519"/>
                </a:lnTo>
                <a:lnTo>
                  <a:pt x="38598" y="39519"/>
                </a:lnTo>
                <a:cubicBezTo>
                  <a:pt x="36370" y="35301"/>
                  <a:pt x="31412" y="32951"/>
                  <a:pt x="26573" y="32951"/>
                </a:cubicBezTo>
                <a:cubicBezTo>
                  <a:pt x="24815" y="32951"/>
                  <a:pt x="23073" y="33262"/>
                  <a:pt x="21483" y="33905"/>
                </a:cubicBezTo>
                <a:cubicBezTo>
                  <a:pt x="21754" y="32033"/>
                  <a:pt x="20344" y="30162"/>
                  <a:pt x="18608" y="29592"/>
                </a:cubicBezTo>
                <a:cubicBezTo>
                  <a:pt x="17984" y="29402"/>
                  <a:pt x="17342" y="29339"/>
                  <a:pt x="16694" y="29339"/>
                </a:cubicBezTo>
                <a:cubicBezTo>
                  <a:pt x="15398" y="29339"/>
                  <a:pt x="14078" y="29592"/>
                  <a:pt x="12831" y="29592"/>
                </a:cubicBezTo>
                <a:cubicBezTo>
                  <a:pt x="16302" y="24845"/>
                  <a:pt x="16302" y="18960"/>
                  <a:pt x="15000" y="13318"/>
                </a:cubicBezTo>
                <a:cubicBezTo>
                  <a:pt x="13237" y="5886"/>
                  <a:pt x="6945" y="1248"/>
                  <a:pt x="1"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rot="5400000">
            <a:off x="52800" y="4260575"/>
            <a:ext cx="830120" cy="935729"/>
          </a:xfrm>
          <a:custGeom>
            <a:avLst/>
            <a:gdLst/>
            <a:ahLst/>
            <a:cxnLst/>
            <a:rect l="l" t="t" r="r" b="b"/>
            <a:pathLst>
              <a:path w="3907" h="4404" extrusionOk="0">
                <a:moveTo>
                  <a:pt x="2889" y="1"/>
                </a:moveTo>
                <a:cubicBezTo>
                  <a:pt x="2848" y="1"/>
                  <a:pt x="2807" y="4"/>
                  <a:pt x="2768" y="10"/>
                </a:cubicBezTo>
                <a:cubicBezTo>
                  <a:pt x="2415" y="37"/>
                  <a:pt x="2062" y="362"/>
                  <a:pt x="1927" y="688"/>
                </a:cubicBezTo>
                <a:cubicBezTo>
                  <a:pt x="1791" y="1041"/>
                  <a:pt x="1818" y="1447"/>
                  <a:pt x="2008" y="1773"/>
                </a:cubicBezTo>
                <a:cubicBezTo>
                  <a:pt x="1927" y="1719"/>
                  <a:pt x="1818" y="1637"/>
                  <a:pt x="1683" y="1637"/>
                </a:cubicBezTo>
                <a:cubicBezTo>
                  <a:pt x="1628" y="1637"/>
                  <a:pt x="1601" y="1719"/>
                  <a:pt x="1547" y="1746"/>
                </a:cubicBezTo>
                <a:cubicBezTo>
                  <a:pt x="1493" y="1610"/>
                  <a:pt x="1357" y="1529"/>
                  <a:pt x="1221" y="1502"/>
                </a:cubicBezTo>
                <a:cubicBezTo>
                  <a:pt x="1204" y="1499"/>
                  <a:pt x="1186" y="1497"/>
                  <a:pt x="1168" y="1497"/>
                </a:cubicBezTo>
                <a:cubicBezTo>
                  <a:pt x="1013" y="1497"/>
                  <a:pt x="827" y="1592"/>
                  <a:pt x="706" y="1664"/>
                </a:cubicBezTo>
                <a:cubicBezTo>
                  <a:pt x="408" y="1936"/>
                  <a:pt x="272" y="2424"/>
                  <a:pt x="435" y="2804"/>
                </a:cubicBezTo>
                <a:cubicBezTo>
                  <a:pt x="408" y="2749"/>
                  <a:pt x="347" y="2722"/>
                  <a:pt x="282" y="2722"/>
                </a:cubicBezTo>
                <a:cubicBezTo>
                  <a:pt x="218" y="2722"/>
                  <a:pt x="150" y="2749"/>
                  <a:pt x="109" y="2804"/>
                </a:cubicBezTo>
                <a:cubicBezTo>
                  <a:pt x="28" y="2912"/>
                  <a:pt x="1" y="3021"/>
                  <a:pt x="28" y="3156"/>
                </a:cubicBezTo>
                <a:cubicBezTo>
                  <a:pt x="164" y="3536"/>
                  <a:pt x="435" y="3726"/>
                  <a:pt x="706" y="3943"/>
                </a:cubicBezTo>
                <a:cubicBezTo>
                  <a:pt x="869" y="4133"/>
                  <a:pt x="1059" y="4268"/>
                  <a:pt x="1249" y="4404"/>
                </a:cubicBezTo>
                <a:lnTo>
                  <a:pt x="3907" y="4404"/>
                </a:lnTo>
                <a:lnTo>
                  <a:pt x="3907" y="227"/>
                </a:lnTo>
                <a:cubicBezTo>
                  <a:pt x="3853" y="227"/>
                  <a:pt x="3853" y="227"/>
                  <a:pt x="3825" y="254"/>
                </a:cubicBezTo>
                <a:cubicBezTo>
                  <a:pt x="3771" y="281"/>
                  <a:pt x="3690" y="390"/>
                  <a:pt x="3690" y="498"/>
                </a:cubicBezTo>
                <a:cubicBezTo>
                  <a:pt x="3545" y="185"/>
                  <a:pt x="3209" y="1"/>
                  <a:pt x="2889" y="1"/>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9"/>
          <p:cNvGrpSpPr/>
          <p:nvPr/>
        </p:nvGrpSpPr>
        <p:grpSpPr>
          <a:xfrm flipH="1">
            <a:off x="7649365" y="-126603"/>
            <a:ext cx="1630677" cy="1332226"/>
            <a:chOff x="1333925" y="2577425"/>
            <a:chExt cx="800175" cy="653725"/>
          </a:xfrm>
        </p:grpSpPr>
        <p:sp>
          <p:nvSpPr>
            <p:cNvPr id="154" name="Google Shape;154;p19"/>
            <p:cNvSpPr/>
            <p:nvPr/>
          </p:nvSpPr>
          <p:spPr>
            <a:xfrm>
              <a:off x="1333925" y="2577425"/>
              <a:ext cx="800175" cy="653725"/>
            </a:xfrm>
            <a:custGeom>
              <a:avLst/>
              <a:gdLst/>
              <a:ahLst/>
              <a:cxnLst/>
              <a:rect l="l" t="t" r="r" b="b"/>
              <a:pathLst>
                <a:path w="32007" h="26149" extrusionOk="0">
                  <a:moveTo>
                    <a:pt x="82" y="25633"/>
                  </a:moveTo>
                  <a:cubicBezTo>
                    <a:pt x="868" y="23734"/>
                    <a:pt x="1817" y="22080"/>
                    <a:pt x="2794" y="20506"/>
                  </a:cubicBezTo>
                  <a:lnTo>
                    <a:pt x="2902" y="20289"/>
                  </a:lnTo>
                  <a:cubicBezTo>
                    <a:pt x="2713" y="19910"/>
                    <a:pt x="2550" y="19530"/>
                    <a:pt x="2360" y="19177"/>
                  </a:cubicBezTo>
                  <a:cubicBezTo>
                    <a:pt x="1411" y="17686"/>
                    <a:pt x="516" y="15923"/>
                    <a:pt x="597" y="13644"/>
                  </a:cubicBezTo>
                  <a:cubicBezTo>
                    <a:pt x="651" y="12017"/>
                    <a:pt x="1221" y="10362"/>
                    <a:pt x="2089" y="8870"/>
                  </a:cubicBezTo>
                  <a:cubicBezTo>
                    <a:pt x="2387" y="8328"/>
                    <a:pt x="2713" y="7813"/>
                    <a:pt x="3092" y="7351"/>
                  </a:cubicBezTo>
                  <a:cubicBezTo>
                    <a:pt x="3309" y="7107"/>
                    <a:pt x="3472" y="6836"/>
                    <a:pt x="3662" y="6592"/>
                  </a:cubicBezTo>
                  <a:cubicBezTo>
                    <a:pt x="3309" y="7080"/>
                    <a:pt x="2957" y="7623"/>
                    <a:pt x="2713" y="8165"/>
                  </a:cubicBezTo>
                  <a:cubicBezTo>
                    <a:pt x="1899" y="9847"/>
                    <a:pt x="1600" y="11773"/>
                    <a:pt x="1845" y="13373"/>
                  </a:cubicBezTo>
                  <a:lnTo>
                    <a:pt x="1845" y="13427"/>
                  </a:lnTo>
                  <a:cubicBezTo>
                    <a:pt x="2034" y="14702"/>
                    <a:pt x="2523" y="15841"/>
                    <a:pt x="2794" y="17089"/>
                  </a:cubicBezTo>
                  <a:cubicBezTo>
                    <a:pt x="2957" y="17794"/>
                    <a:pt x="3119" y="18743"/>
                    <a:pt x="3092" y="19611"/>
                  </a:cubicBezTo>
                  <a:cubicBezTo>
                    <a:pt x="3092" y="19720"/>
                    <a:pt x="3092" y="19801"/>
                    <a:pt x="3065" y="19910"/>
                  </a:cubicBezTo>
                  <a:cubicBezTo>
                    <a:pt x="3336" y="19286"/>
                    <a:pt x="3499" y="18635"/>
                    <a:pt x="3635" y="17957"/>
                  </a:cubicBezTo>
                  <a:cubicBezTo>
                    <a:pt x="3662" y="16709"/>
                    <a:pt x="3581" y="15543"/>
                    <a:pt x="3364" y="14404"/>
                  </a:cubicBezTo>
                  <a:cubicBezTo>
                    <a:pt x="3065" y="12803"/>
                    <a:pt x="2658" y="11230"/>
                    <a:pt x="2902" y="9440"/>
                  </a:cubicBezTo>
                  <a:cubicBezTo>
                    <a:pt x="3038" y="8491"/>
                    <a:pt x="3391" y="7514"/>
                    <a:pt x="3852" y="6565"/>
                  </a:cubicBezTo>
                  <a:cubicBezTo>
                    <a:pt x="4259" y="5724"/>
                    <a:pt x="4747" y="4883"/>
                    <a:pt x="5398" y="4151"/>
                  </a:cubicBezTo>
                  <a:cubicBezTo>
                    <a:pt x="5561" y="3961"/>
                    <a:pt x="5750" y="3798"/>
                    <a:pt x="5940" y="3608"/>
                  </a:cubicBezTo>
                  <a:cubicBezTo>
                    <a:pt x="6483" y="3120"/>
                    <a:pt x="7161" y="2713"/>
                    <a:pt x="7839" y="2442"/>
                  </a:cubicBezTo>
                  <a:cubicBezTo>
                    <a:pt x="8273" y="2252"/>
                    <a:pt x="8734" y="2171"/>
                    <a:pt x="9168" y="2117"/>
                  </a:cubicBezTo>
                  <a:cubicBezTo>
                    <a:pt x="5669" y="4531"/>
                    <a:pt x="3798" y="8708"/>
                    <a:pt x="3906" y="12396"/>
                  </a:cubicBezTo>
                  <a:cubicBezTo>
                    <a:pt x="3906" y="13346"/>
                    <a:pt x="4042" y="14295"/>
                    <a:pt x="4123" y="15244"/>
                  </a:cubicBezTo>
                  <a:cubicBezTo>
                    <a:pt x="4123" y="15407"/>
                    <a:pt x="4123" y="15597"/>
                    <a:pt x="4150" y="15760"/>
                  </a:cubicBezTo>
                  <a:cubicBezTo>
                    <a:pt x="4150" y="16221"/>
                    <a:pt x="4177" y="17903"/>
                    <a:pt x="3852" y="18445"/>
                  </a:cubicBezTo>
                  <a:cubicBezTo>
                    <a:pt x="3770" y="18716"/>
                    <a:pt x="3689" y="18988"/>
                    <a:pt x="3608" y="19259"/>
                  </a:cubicBezTo>
                  <a:cubicBezTo>
                    <a:pt x="3716" y="19123"/>
                    <a:pt x="3798" y="18933"/>
                    <a:pt x="3906" y="18798"/>
                  </a:cubicBezTo>
                  <a:cubicBezTo>
                    <a:pt x="3987" y="18716"/>
                    <a:pt x="4042" y="18581"/>
                    <a:pt x="4123" y="18472"/>
                  </a:cubicBezTo>
                  <a:cubicBezTo>
                    <a:pt x="4421" y="17686"/>
                    <a:pt x="4693" y="16953"/>
                    <a:pt x="4882" y="16167"/>
                  </a:cubicBezTo>
                  <a:cubicBezTo>
                    <a:pt x="4937" y="15597"/>
                    <a:pt x="5018" y="14810"/>
                    <a:pt x="5072" y="14566"/>
                  </a:cubicBezTo>
                  <a:lnTo>
                    <a:pt x="5371" y="12424"/>
                  </a:lnTo>
                  <a:cubicBezTo>
                    <a:pt x="5561" y="11040"/>
                    <a:pt x="5778" y="9657"/>
                    <a:pt x="5940" y="8301"/>
                  </a:cubicBezTo>
                  <a:cubicBezTo>
                    <a:pt x="6049" y="7541"/>
                    <a:pt x="6103" y="6836"/>
                    <a:pt x="6374" y="6104"/>
                  </a:cubicBezTo>
                  <a:cubicBezTo>
                    <a:pt x="6998" y="4395"/>
                    <a:pt x="8626" y="2984"/>
                    <a:pt x="10361" y="1981"/>
                  </a:cubicBezTo>
                  <a:cubicBezTo>
                    <a:pt x="10389" y="1981"/>
                    <a:pt x="10389" y="1954"/>
                    <a:pt x="10416" y="1954"/>
                  </a:cubicBezTo>
                  <a:cubicBezTo>
                    <a:pt x="11094" y="1574"/>
                    <a:pt x="11799" y="1221"/>
                    <a:pt x="12559" y="950"/>
                  </a:cubicBezTo>
                  <a:cubicBezTo>
                    <a:pt x="13508" y="570"/>
                    <a:pt x="14511" y="218"/>
                    <a:pt x="15569" y="1"/>
                  </a:cubicBezTo>
                  <a:cubicBezTo>
                    <a:pt x="11772" y="869"/>
                    <a:pt x="9412" y="3825"/>
                    <a:pt x="8083" y="6836"/>
                  </a:cubicBezTo>
                  <a:cubicBezTo>
                    <a:pt x="7459" y="8192"/>
                    <a:pt x="7025" y="9630"/>
                    <a:pt x="6591" y="11067"/>
                  </a:cubicBezTo>
                  <a:cubicBezTo>
                    <a:pt x="6374" y="11745"/>
                    <a:pt x="6184" y="12478"/>
                    <a:pt x="5967" y="13183"/>
                  </a:cubicBezTo>
                  <a:cubicBezTo>
                    <a:pt x="5940" y="13346"/>
                    <a:pt x="5805" y="13726"/>
                    <a:pt x="5669" y="14159"/>
                  </a:cubicBezTo>
                  <a:cubicBezTo>
                    <a:pt x="5615" y="14404"/>
                    <a:pt x="5533" y="14648"/>
                    <a:pt x="5479" y="14919"/>
                  </a:cubicBezTo>
                  <a:cubicBezTo>
                    <a:pt x="5289" y="15787"/>
                    <a:pt x="5018" y="16628"/>
                    <a:pt x="4747" y="17496"/>
                  </a:cubicBezTo>
                  <a:cubicBezTo>
                    <a:pt x="4828" y="17360"/>
                    <a:pt x="4964" y="17170"/>
                    <a:pt x="5072" y="17035"/>
                  </a:cubicBezTo>
                  <a:cubicBezTo>
                    <a:pt x="5154" y="16872"/>
                    <a:pt x="5289" y="16709"/>
                    <a:pt x="5398" y="16546"/>
                  </a:cubicBezTo>
                  <a:cubicBezTo>
                    <a:pt x="6049" y="15597"/>
                    <a:pt x="6700" y="14648"/>
                    <a:pt x="7405" y="13753"/>
                  </a:cubicBezTo>
                  <a:lnTo>
                    <a:pt x="7595" y="13237"/>
                  </a:lnTo>
                  <a:cubicBezTo>
                    <a:pt x="7649" y="13102"/>
                    <a:pt x="7676" y="13020"/>
                    <a:pt x="7703" y="12885"/>
                  </a:cubicBezTo>
                  <a:cubicBezTo>
                    <a:pt x="7703" y="12830"/>
                    <a:pt x="7730" y="12776"/>
                    <a:pt x="7730" y="12749"/>
                  </a:cubicBezTo>
                  <a:lnTo>
                    <a:pt x="7839" y="12234"/>
                  </a:lnTo>
                  <a:cubicBezTo>
                    <a:pt x="7920" y="11718"/>
                    <a:pt x="7920" y="11176"/>
                    <a:pt x="7947" y="10661"/>
                  </a:cubicBezTo>
                  <a:cubicBezTo>
                    <a:pt x="7975" y="10254"/>
                    <a:pt x="8002" y="9847"/>
                    <a:pt x="8083" y="9440"/>
                  </a:cubicBezTo>
                  <a:cubicBezTo>
                    <a:pt x="8327" y="8409"/>
                    <a:pt x="8924" y="7379"/>
                    <a:pt x="9711" y="6538"/>
                  </a:cubicBezTo>
                  <a:cubicBezTo>
                    <a:pt x="10090" y="6131"/>
                    <a:pt x="10443" y="5778"/>
                    <a:pt x="10850" y="5453"/>
                  </a:cubicBezTo>
                  <a:cubicBezTo>
                    <a:pt x="11257" y="5100"/>
                    <a:pt x="11663" y="4802"/>
                    <a:pt x="12125" y="4531"/>
                  </a:cubicBezTo>
                  <a:cubicBezTo>
                    <a:pt x="12803" y="4097"/>
                    <a:pt x="13535" y="3690"/>
                    <a:pt x="14294" y="3391"/>
                  </a:cubicBezTo>
                  <a:cubicBezTo>
                    <a:pt x="14457" y="3310"/>
                    <a:pt x="14620" y="3256"/>
                    <a:pt x="14837" y="3174"/>
                  </a:cubicBezTo>
                  <a:cubicBezTo>
                    <a:pt x="15705" y="2849"/>
                    <a:pt x="16600" y="2605"/>
                    <a:pt x="17549" y="2388"/>
                  </a:cubicBezTo>
                  <a:cubicBezTo>
                    <a:pt x="18417" y="2225"/>
                    <a:pt x="19394" y="2117"/>
                    <a:pt x="20316" y="2334"/>
                  </a:cubicBezTo>
                  <a:cubicBezTo>
                    <a:pt x="17956" y="2062"/>
                    <a:pt x="15651" y="2768"/>
                    <a:pt x="13942" y="3988"/>
                  </a:cubicBezTo>
                  <a:cubicBezTo>
                    <a:pt x="13426" y="4368"/>
                    <a:pt x="12965" y="4748"/>
                    <a:pt x="12531" y="5182"/>
                  </a:cubicBezTo>
                  <a:cubicBezTo>
                    <a:pt x="11718" y="5995"/>
                    <a:pt x="11040" y="6917"/>
                    <a:pt x="10497" y="7867"/>
                  </a:cubicBezTo>
                  <a:cubicBezTo>
                    <a:pt x="10361" y="8084"/>
                    <a:pt x="10226" y="8328"/>
                    <a:pt x="10090" y="8599"/>
                  </a:cubicBezTo>
                  <a:cubicBezTo>
                    <a:pt x="9629" y="9413"/>
                    <a:pt x="9277" y="10254"/>
                    <a:pt x="8870" y="11122"/>
                  </a:cubicBezTo>
                  <a:cubicBezTo>
                    <a:pt x="8544" y="11827"/>
                    <a:pt x="8219" y="12505"/>
                    <a:pt x="7866" y="13183"/>
                  </a:cubicBezTo>
                  <a:cubicBezTo>
                    <a:pt x="8680" y="12152"/>
                    <a:pt x="9575" y="11203"/>
                    <a:pt x="10524" y="10362"/>
                  </a:cubicBezTo>
                  <a:cubicBezTo>
                    <a:pt x="10687" y="10091"/>
                    <a:pt x="10850" y="9820"/>
                    <a:pt x="10985" y="9548"/>
                  </a:cubicBezTo>
                  <a:cubicBezTo>
                    <a:pt x="11121" y="9304"/>
                    <a:pt x="11229" y="9087"/>
                    <a:pt x="11338" y="8843"/>
                  </a:cubicBezTo>
                  <a:cubicBezTo>
                    <a:pt x="11446" y="8626"/>
                    <a:pt x="11501" y="8464"/>
                    <a:pt x="11609" y="8274"/>
                  </a:cubicBezTo>
                  <a:cubicBezTo>
                    <a:pt x="11880" y="7677"/>
                    <a:pt x="12179" y="7107"/>
                    <a:pt x="12586" y="6565"/>
                  </a:cubicBezTo>
                  <a:cubicBezTo>
                    <a:pt x="13074" y="5968"/>
                    <a:pt x="13643" y="5426"/>
                    <a:pt x="14294" y="4965"/>
                  </a:cubicBezTo>
                  <a:cubicBezTo>
                    <a:pt x="15515" y="4097"/>
                    <a:pt x="17034" y="3418"/>
                    <a:pt x="18689" y="3174"/>
                  </a:cubicBezTo>
                  <a:cubicBezTo>
                    <a:pt x="19584" y="3039"/>
                    <a:pt x="20533" y="3012"/>
                    <a:pt x="21428" y="3147"/>
                  </a:cubicBezTo>
                  <a:cubicBezTo>
                    <a:pt x="22025" y="3201"/>
                    <a:pt x="22594" y="3337"/>
                    <a:pt x="23137" y="3527"/>
                  </a:cubicBezTo>
                  <a:cubicBezTo>
                    <a:pt x="22377" y="3446"/>
                    <a:pt x="21699" y="3527"/>
                    <a:pt x="21021" y="3608"/>
                  </a:cubicBezTo>
                  <a:cubicBezTo>
                    <a:pt x="19123" y="3934"/>
                    <a:pt x="17332" y="4422"/>
                    <a:pt x="15841" y="5371"/>
                  </a:cubicBezTo>
                  <a:cubicBezTo>
                    <a:pt x="14647" y="6131"/>
                    <a:pt x="13698" y="7080"/>
                    <a:pt x="12803" y="8057"/>
                  </a:cubicBezTo>
                  <a:cubicBezTo>
                    <a:pt x="12342" y="8545"/>
                    <a:pt x="11935" y="8952"/>
                    <a:pt x="11501" y="9386"/>
                  </a:cubicBezTo>
                  <a:lnTo>
                    <a:pt x="10714" y="10172"/>
                  </a:lnTo>
                  <a:cubicBezTo>
                    <a:pt x="11772" y="9277"/>
                    <a:pt x="12938" y="8491"/>
                    <a:pt x="14186" y="7921"/>
                  </a:cubicBezTo>
                  <a:cubicBezTo>
                    <a:pt x="15705" y="6565"/>
                    <a:pt x="17197" y="4937"/>
                    <a:pt x="19502" y="4422"/>
                  </a:cubicBezTo>
                  <a:cubicBezTo>
                    <a:pt x="20018" y="4341"/>
                    <a:pt x="20560" y="4286"/>
                    <a:pt x="21130" y="4259"/>
                  </a:cubicBezTo>
                  <a:lnTo>
                    <a:pt x="21428" y="4259"/>
                  </a:lnTo>
                  <a:cubicBezTo>
                    <a:pt x="22323" y="4259"/>
                    <a:pt x="23191" y="4341"/>
                    <a:pt x="24086" y="4476"/>
                  </a:cubicBezTo>
                  <a:cubicBezTo>
                    <a:pt x="25090" y="4612"/>
                    <a:pt x="26093" y="4829"/>
                    <a:pt x="27097" y="5100"/>
                  </a:cubicBezTo>
                  <a:cubicBezTo>
                    <a:pt x="23164" y="4395"/>
                    <a:pt x="19475" y="4937"/>
                    <a:pt x="16546" y="6538"/>
                  </a:cubicBezTo>
                  <a:cubicBezTo>
                    <a:pt x="16085" y="6782"/>
                    <a:pt x="15678" y="7053"/>
                    <a:pt x="15244" y="7324"/>
                  </a:cubicBezTo>
                  <a:cubicBezTo>
                    <a:pt x="15108" y="7379"/>
                    <a:pt x="14918" y="7514"/>
                    <a:pt x="14756" y="7650"/>
                  </a:cubicBezTo>
                  <a:cubicBezTo>
                    <a:pt x="15461" y="7379"/>
                    <a:pt x="16193" y="7134"/>
                    <a:pt x="16953" y="6999"/>
                  </a:cubicBezTo>
                  <a:cubicBezTo>
                    <a:pt x="17034" y="6972"/>
                    <a:pt x="17088" y="6945"/>
                    <a:pt x="17197" y="6917"/>
                  </a:cubicBezTo>
                  <a:cubicBezTo>
                    <a:pt x="17739" y="6646"/>
                    <a:pt x="18661" y="6321"/>
                    <a:pt x="18797" y="6266"/>
                  </a:cubicBezTo>
                  <a:cubicBezTo>
                    <a:pt x="19340" y="6022"/>
                    <a:pt x="19936" y="5832"/>
                    <a:pt x="20560" y="5724"/>
                  </a:cubicBezTo>
                  <a:cubicBezTo>
                    <a:pt x="21292" y="5588"/>
                    <a:pt x="22079" y="5588"/>
                    <a:pt x="22866" y="5643"/>
                  </a:cubicBezTo>
                  <a:cubicBezTo>
                    <a:pt x="24927" y="5778"/>
                    <a:pt x="27097" y="6294"/>
                    <a:pt x="29158" y="7134"/>
                  </a:cubicBezTo>
                  <a:cubicBezTo>
                    <a:pt x="29755" y="7379"/>
                    <a:pt x="30325" y="7650"/>
                    <a:pt x="30894" y="7921"/>
                  </a:cubicBezTo>
                  <a:cubicBezTo>
                    <a:pt x="31193" y="8057"/>
                    <a:pt x="31518" y="8219"/>
                    <a:pt x="31816" y="8409"/>
                  </a:cubicBezTo>
                  <a:lnTo>
                    <a:pt x="32006" y="8491"/>
                  </a:lnTo>
                  <a:cubicBezTo>
                    <a:pt x="31952" y="8464"/>
                    <a:pt x="31871" y="8436"/>
                    <a:pt x="31789" y="8409"/>
                  </a:cubicBezTo>
                  <a:cubicBezTo>
                    <a:pt x="31193" y="8138"/>
                    <a:pt x="30623" y="7894"/>
                    <a:pt x="30053" y="7758"/>
                  </a:cubicBezTo>
                  <a:cubicBezTo>
                    <a:pt x="29104" y="7541"/>
                    <a:pt x="28209" y="7596"/>
                    <a:pt x="27368" y="7623"/>
                  </a:cubicBezTo>
                  <a:lnTo>
                    <a:pt x="27043" y="7623"/>
                  </a:lnTo>
                  <a:cubicBezTo>
                    <a:pt x="25415" y="7596"/>
                    <a:pt x="23734" y="7406"/>
                    <a:pt x="22160" y="7243"/>
                  </a:cubicBezTo>
                  <a:cubicBezTo>
                    <a:pt x="20967" y="7134"/>
                    <a:pt x="19773" y="7053"/>
                    <a:pt x="18580" y="7107"/>
                  </a:cubicBezTo>
                  <a:cubicBezTo>
                    <a:pt x="18526" y="7107"/>
                    <a:pt x="18255" y="7107"/>
                    <a:pt x="17956" y="7134"/>
                  </a:cubicBezTo>
                  <a:cubicBezTo>
                    <a:pt x="17902" y="7189"/>
                    <a:pt x="17875" y="7216"/>
                    <a:pt x="17821" y="7216"/>
                  </a:cubicBezTo>
                  <a:cubicBezTo>
                    <a:pt x="16085" y="7460"/>
                    <a:pt x="14484" y="8057"/>
                    <a:pt x="13020" y="8897"/>
                  </a:cubicBezTo>
                  <a:cubicBezTo>
                    <a:pt x="13535" y="8626"/>
                    <a:pt x="14349" y="8491"/>
                    <a:pt x="14837" y="8355"/>
                  </a:cubicBezTo>
                  <a:cubicBezTo>
                    <a:pt x="15054" y="8301"/>
                    <a:pt x="15325" y="8219"/>
                    <a:pt x="15569" y="8192"/>
                  </a:cubicBezTo>
                  <a:cubicBezTo>
                    <a:pt x="16085" y="8084"/>
                    <a:pt x="16627" y="8002"/>
                    <a:pt x="17142" y="7948"/>
                  </a:cubicBezTo>
                  <a:cubicBezTo>
                    <a:pt x="18716" y="7785"/>
                    <a:pt x="20397" y="7867"/>
                    <a:pt x="22052" y="8138"/>
                  </a:cubicBezTo>
                  <a:cubicBezTo>
                    <a:pt x="22242" y="8165"/>
                    <a:pt x="22459" y="8192"/>
                    <a:pt x="22703" y="8219"/>
                  </a:cubicBezTo>
                  <a:cubicBezTo>
                    <a:pt x="23815" y="8436"/>
                    <a:pt x="24927" y="8708"/>
                    <a:pt x="26039" y="8816"/>
                  </a:cubicBezTo>
                  <a:cubicBezTo>
                    <a:pt x="25605" y="8816"/>
                    <a:pt x="25144" y="8816"/>
                    <a:pt x="24683" y="8843"/>
                  </a:cubicBezTo>
                  <a:cubicBezTo>
                    <a:pt x="24493" y="8843"/>
                    <a:pt x="24276" y="8843"/>
                    <a:pt x="24086" y="8870"/>
                  </a:cubicBezTo>
                  <a:cubicBezTo>
                    <a:pt x="23869" y="8870"/>
                    <a:pt x="23706" y="8897"/>
                    <a:pt x="23517" y="8897"/>
                  </a:cubicBezTo>
                  <a:cubicBezTo>
                    <a:pt x="22188" y="8979"/>
                    <a:pt x="20886" y="9114"/>
                    <a:pt x="19611" y="9304"/>
                  </a:cubicBezTo>
                  <a:cubicBezTo>
                    <a:pt x="19041" y="9413"/>
                    <a:pt x="18444" y="9521"/>
                    <a:pt x="17875" y="9548"/>
                  </a:cubicBezTo>
                  <a:cubicBezTo>
                    <a:pt x="16817" y="9630"/>
                    <a:pt x="15732" y="9413"/>
                    <a:pt x="14701" y="9250"/>
                  </a:cubicBezTo>
                  <a:cubicBezTo>
                    <a:pt x="14376" y="9169"/>
                    <a:pt x="14077" y="9142"/>
                    <a:pt x="13779" y="9142"/>
                  </a:cubicBezTo>
                  <a:cubicBezTo>
                    <a:pt x="13426" y="9114"/>
                    <a:pt x="13074" y="9114"/>
                    <a:pt x="12694" y="9142"/>
                  </a:cubicBezTo>
                  <a:lnTo>
                    <a:pt x="12694" y="9142"/>
                  </a:lnTo>
                  <a:cubicBezTo>
                    <a:pt x="12721" y="9114"/>
                    <a:pt x="12803" y="9087"/>
                    <a:pt x="12830" y="9033"/>
                  </a:cubicBezTo>
                  <a:cubicBezTo>
                    <a:pt x="10768" y="10335"/>
                    <a:pt x="9060" y="12098"/>
                    <a:pt x="7541" y="14051"/>
                  </a:cubicBezTo>
                  <a:lnTo>
                    <a:pt x="7947" y="13753"/>
                  </a:lnTo>
                  <a:cubicBezTo>
                    <a:pt x="8897" y="13047"/>
                    <a:pt x="9955" y="12559"/>
                    <a:pt x="10985" y="12369"/>
                  </a:cubicBezTo>
                  <a:cubicBezTo>
                    <a:pt x="11067" y="12369"/>
                    <a:pt x="11175" y="12342"/>
                    <a:pt x="11229" y="12342"/>
                  </a:cubicBezTo>
                  <a:cubicBezTo>
                    <a:pt x="12559" y="12125"/>
                    <a:pt x="13888" y="12261"/>
                    <a:pt x="15190" y="12261"/>
                  </a:cubicBezTo>
                  <a:cubicBezTo>
                    <a:pt x="16356" y="12261"/>
                    <a:pt x="17495" y="12152"/>
                    <a:pt x="18661" y="12207"/>
                  </a:cubicBezTo>
                  <a:cubicBezTo>
                    <a:pt x="19448" y="12234"/>
                    <a:pt x="20180" y="12288"/>
                    <a:pt x="20967" y="12261"/>
                  </a:cubicBezTo>
                  <a:cubicBezTo>
                    <a:pt x="21103" y="12261"/>
                    <a:pt x="21292" y="12261"/>
                    <a:pt x="21509" y="12234"/>
                  </a:cubicBezTo>
                  <a:cubicBezTo>
                    <a:pt x="21482" y="12261"/>
                    <a:pt x="21401" y="12261"/>
                    <a:pt x="21374" y="12288"/>
                  </a:cubicBezTo>
                  <a:lnTo>
                    <a:pt x="20750" y="12505"/>
                  </a:lnTo>
                  <a:cubicBezTo>
                    <a:pt x="20153" y="12749"/>
                    <a:pt x="19529" y="12939"/>
                    <a:pt x="18851" y="13075"/>
                  </a:cubicBezTo>
                  <a:cubicBezTo>
                    <a:pt x="18797" y="13075"/>
                    <a:pt x="18716" y="13102"/>
                    <a:pt x="18661" y="13102"/>
                  </a:cubicBezTo>
                  <a:cubicBezTo>
                    <a:pt x="16247" y="13590"/>
                    <a:pt x="13671" y="13373"/>
                    <a:pt x="11067" y="13319"/>
                  </a:cubicBezTo>
                  <a:lnTo>
                    <a:pt x="10551" y="13319"/>
                  </a:lnTo>
                  <a:cubicBezTo>
                    <a:pt x="9494" y="13319"/>
                    <a:pt x="8409" y="13454"/>
                    <a:pt x="7513" y="14132"/>
                  </a:cubicBezTo>
                  <a:cubicBezTo>
                    <a:pt x="7459" y="14187"/>
                    <a:pt x="7405" y="14268"/>
                    <a:pt x="7378" y="14295"/>
                  </a:cubicBezTo>
                  <a:cubicBezTo>
                    <a:pt x="7161" y="14539"/>
                    <a:pt x="6998" y="14810"/>
                    <a:pt x="6835" y="15055"/>
                  </a:cubicBezTo>
                  <a:cubicBezTo>
                    <a:pt x="6781" y="15082"/>
                    <a:pt x="6754" y="15136"/>
                    <a:pt x="6754" y="15190"/>
                  </a:cubicBezTo>
                  <a:cubicBezTo>
                    <a:pt x="7513" y="14838"/>
                    <a:pt x="8327" y="14566"/>
                    <a:pt x="9087" y="14431"/>
                  </a:cubicBezTo>
                  <a:cubicBezTo>
                    <a:pt x="9439" y="14295"/>
                    <a:pt x="9765" y="14187"/>
                    <a:pt x="10145" y="14132"/>
                  </a:cubicBezTo>
                  <a:cubicBezTo>
                    <a:pt x="10687" y="13997"/>
                    <a:pt x="11257" y="13970"/>
                    <a:pt x="11799" y="13915"/>
                  </a:cubicBezTo>
                  <a:cubicBezTo>
                    <a:pt x="14294" y="13834"/>
                    <a:pt x="16736" y="14159"/>
                    <a:pt x="19041" y="13834"/>
                  </a:cubicBezTo>
                  <a:cubicBezTo>
                    <a:pt x="19638" y="13726"/>
                    <a:pt x="20262" y="13590"/>
                    <a:pt x="20858" y="13481"/>
                  </a:cubicBezTo>
                  <a:cubicBezTo>
                    <a:pt x="20696" y="13590"/>
                    <a:pt x="20533" y="13644"/>
                    <a:pt x="20343" y="13753"/>
                  </a:cubicBezTo>
                  <a:cubicBezTo>
                    <a:pt x="20126" y="13861"/>
                    <a:pt x="19855" y="13997"/>
                    <a:pt x="19611" y="14105"/>
                  </a:cubicBezTo>
                  <a:lnTo>
                    <a:pt x="18987" y="14295"/>
                  </a:lnTo>
                  <a:cubicBezTo>
                    <a:pt x="18851" y="14322"/>
                    <a:pt x="18716" y="14404"/>
                    <a:pt x="18553" y="14431"/>
                  </a:cubicBezTo>
                  <a:cubicBezTo>
                    <a:pt x="17712" y="14702"/>
                    <a:pt x="16871" y="14865"/>
                    <a:pt x="15949" y="14973"/>
                  </a:cubicBezTo>
                  <a:cubicBezTo>
                    <a:pt x="14430" y="15190"/>
                    <a:pt x="12803" y="15136"/>
                    <a:pt x="11202" y="14973"/>
                  </a:cubicBezTo>
                  <a:cubicBezTo>
                    <a:pt x="10985" y="14946"/>
                    <a:pt x="10795" y="14919"/>
                    <a:pt x="10551" y="14865"/>
                  </a:cubicBezTo>
                  <a:lnTo>
                    <a:pt x="9846" y="14783"/>
                  </a:lnTo>
                  <a:cubicBezTo>
                    <a:pt x="9602" y="14729"/>
                    <a:pt x="9331" y="14702"/>
                    <a:pt x="9060" y="14702"/>
                  </a:cubicBezTo>
                  <a:cubicBezTo>
                    <a:pt x="8192" y="14865"/>
                    <a:pt x="7297" y="15190"/>
                    <a:pt x="6456" y="15624"/>
                  </a:cubicBezTo>
                  <a:cubicBezTo>
                    <a:pt x="6456" y="15651"/>
                    <a:pt x="6429" y="15651"/>
                    <a:pt x="6429" y="15678"/>
                  </a:cubicBezTo>
                  <a:cubicBezTo>
                    <a:pt x="6429" y="15651"/>
                    <a:pt x="6456" y="15651"/>
                    <a:pt x="6456" y="15624"/>
                  </a:cubicBezTo>
                  <a:cubicBezTo>
                    <a:pt x="6429" y="15651"/>
                    <a:pt x="6347" y="15651"/>
                    <a:pt x="6320" y="15678"/>
                  </a:cubicBezTo>
                  <a:cubicBezTo>
                    <a:pt x="5778" y="16465"/>
                    <a:pt x="5235" y="17279"/>
                    <a:pt x="4693" y="18092"/>
                  </a:cubicBezTo>
                  <a:cubicBezTo>
                    <a:pt x="4964" y="17957"/>
                    <a:pt x="5262" y="17903"/>
                    <a:pt x="5561" y="17794"/>
                  </a:cubicBezTo>
                  <a:lnTo>
                    <a:pt x="5967" y="17686"/>
                  </a:lnTo>
                  <a:cubicBezTo>
                    <a:pt x="6049" y="17658"/>
                    <a:pt x="6157" y="17631"/>
                    <a:pt x="6212" y="17577"/>
                  </a:cubicBezTo>
                  <a:cubicBezTo>
                    <a:pt x="6700" y="17387"/>
                    <a:pt x="7188" y="17143"/>
                    <a:pt x="7703" y="16953"/>
                  </a:cubicBezTo>
                  <a:lnTo>
                    <a:pt x="7730" y="16953"/>
                  </a:lnTo>
                  <a:cubicBezTo>
                    <a:pt x="8246" y="16736"/>
                    <a:pt x="8788" y="16546"/>
                    <a:pt x="9304" y="16411"/>
                  </a:cubicBezTo>
                  <a:cubicBezTo>
                    <a:pt x="11474" y="15868"/>
                    <a:pt x="13671" y="15787"/>
                    <a:pt x="15813" y="15733"/>
                  </a:cubicBezTo>
                  <a:cubicBezTo>
                    <a:pt x="16383" y="15733"/>
                    <a:pt x="16953" y="15678"/>
                    <a:pt x="17522" y="15651"/>
                  </a:cubicBezTo>
                  <a:lnTo>
                    <a:pt x="17766" y="15651"/>
                  </a:lnTo>
                  <a:cubicBezTo>
                    <a:pt x="17604" y="15678"/>
                    <a:pt x="17468" y="15733"/>
                    <a:pt x="17305" y="15760"/>
                  </a:cubicBezTo>
                  <a:cubicBezTo>
                    <a:pt x="16302" y="15950"/>
                    <a:pt x="15352" y="16275"/>
                    <a:pt x="14376" y="16601"/>
                  </a:cubicBezTo>
                  <a:cubicBezTo>
                    <a:pt x="14349" y="16601"/>
                    <a:pt x="14349" y="16601"/>
                    <a:pt x="14322" y="16628"/>
                  </a:cubicBezTo>
                  <a:cubicBezTo>
                    <a:pt x="14050" y="16736"/>
                    <a:pt x="13752" y="16845"/>
                    <a:pt x="13426" y="16899"/>
                  </a:cubicBezTo>
                  <a:cubicBezTo>
                    <a:pt x="11962" y="17387"/>
                    <a:pt x="10443" y="17821"/>
                    <a:pt x="8897" y="17930"/>
                  </a:cubicBezTo>
                  <a:cubicBezTo>
                    <a:pt x="8246" y="17957"/>
                    <a:pt x="7568" y="17848"/>
                    <a:pt x="6917" y="17821"/>
                  </a:cubicBezTo>
                  <a:cubicBezTo>
                    <a:pt x="6646" y="17903"/>
                    <a:pt x="6374" y="17957"/>
                    <a:pt x="6130" y="18038"/>
                  </a:cubicBezTo>
                  <a:cubicBezTo>
                    <a:pt x="5506" y="18201"/>
                    <a:pt x="4693" y="18309"/>
                    <a:pt x="4177" y="18988"/>
                  </a:cubicBezTo>
                  <a:cubicBezTo>
                    <a:pt x="4177" y="19015"/>
                    <a:pt x="4150" y="19015"/>
                    <a:pt x="4150" y="19015"/>
                  </a:cubicBezTo>
                  <a:cubicBezTo>
                    <a:pt x="4042" y="19150"/>
                    <a:pt x="3960" y="19286"/>
                    <a:pt x="3879" y="19449"/>
                  </a:cubicBezTo>
                  <a:cubicBezTo>
                    <a:pt x="3825" y="19530"/>
                    <a:pt x="3798" y="19584"/>
                    <a:pt x="3743" y="19666"/>
                  </a:cubicBezTo>
                  <a:cubicBezTo>
                    <a:pt x="3933" y="19476"/>
                    <a:pt x="4150" y="19394"/>
                    <a:pt x="4340" y="19259"/>
                  </a:cubicBezTo>
                  <a:cubicBezTo>
                    <a:pt x="4584" y="19123"/>
                    <a:pt x="4855" y="19042"/>
                    <a:pt x="5099" y="18988"/>
                  </a:cubicBezTo>
                  <a:cubicBezTo>
                    <a:pt x="5778" y="18798"/>
                    <a:pt x="6456" y="18798"/>
                    <a:pt x="7134" y="18852"/>
                  </a:cubicBezTo>
                  <a:cubicBezTo>
                    <a:pt x="7432" y="18852"/>
                    <a:pt x="7730" y="18879"/>
                    <a:pt x="8029" y="18879"/>
                  </a:cubicBezTo>
                  <a:cubicBezTo>
                    <a:pt x="8897" y="18906"/>
                    <a:pt x="9711" y="18852"/>
                    <a:pt x="10551" y="18798"/>
                  </a:cubicBezTo>
                  <a:cubicBezTo>
                    <a:pt x="11555" y="18743"/>
                    <a:pt x="12586" y="18635"/>
                    <a:pt x="13589" y="18635"/>
                  </a:cubicBezTo>
                  <a:lnTo>
                    <a:pt x="14267" y="18635"/>
                  </a:lnTo>
                  <a:cubicBezTo>
                    <a:pt x="14810" y="18635"/>
                    <a:pt x="15352" y="18635"/>
                    <a:pt x="15759" y="18337"/>
                  </a:cubicBezTo>
                  <a:cubicBezTo>
                    <a:pt x="15407" y="18635"/>
                    <a:pt x="15027" y="18906"/>
                    <a:pt x="14620" y="19150"/>
                  </a:cubicBezTo>
                  <a:cubicBezTo>
                    <a:pt x="14240" y="19394"/>
                    <a:pt x="13833" y="19557"/>
                    <a:pt x="13426" y="19747"/>
                  </a:cubicBezTo>
                  <a:cubicBezTo>
                    <a:pt x="11880" y="20425"/>
                    <a:pt x="10063" y="20886"/>
                    <a:pt x="8246" y="20696"/>
                  </a:cubicBezTo>
                  <a:cubicBezTo>
                    <a:pt x="7269" y="20615"/>
                    <a:pt x="6320" y="20344"/>
                    <a:pt x="5316" y="20208"/>
                  </a:cubicBezTo>
                  <a:cubicBezTo>
                    <a:pt x="5127" y="20154"/>
                    <a:pt x="4910" y="20154"/>
                    <a:pt x="4720" y="20154"/>
                  </a:cubicBezTo>
                  <a:cubicBezTo>
                    <a:pt x="4448" y="20154"/>
                    <a:pt x="4177" y="20154"/>
                    <a:pt x="3906" y="20262"/>
                  </a:cubicBezTo>
                  <a:cubicBezTo>
                    <a:pt x="3879" y="20262"/>
                    <a:pt x="3825" y="20289"/>
                    <a:pt x="3798" y="20289"/>
                  </a:cubicBezTo>
                  <a:cubicBezTo>
                    <a:pt x="3608" y="20371"/>
                    <a:pt x="3391" y="20479"/>
                    <a:pt x="3201" y="20642"/>
                  </a:cubicBezTo>
                  <a:lnTo>
                    <a:pt x="3092" y="20751"/>
                  </a:lnTo>
                  <a:cubicBezTo>
                    <a:pt x="3065" y="20805"/>
                    <a:pt x="3011" y="20886"/>
                    <a:pt x="2984" y="20913"/>
                  </a:cubicBezTo>
                  <a:cubicBezTo>
                    <a:pt x="2984" y="20940"/>
                    <a:pt x="2957" y="20968"/>
                    <a:pt x="2957" y="21022"/>
                  </a:cubicBezTo>
                  <a:cubicBezTo>
                    <a:pt x="2957" y="21049"/>
                    <a:pt x="2930" y="21049"/>
                    <a:pt x="2930" y="21076"/>
                  </a:cubicBezTo>
                  <a:cubicBezTo>
                    <a:pt x="1980" y="22649"/>
                    <a:pt x="1031" y="24277"/>
                    <a:pt x="271" y="26121"/>
                  </a:cubicBezTo>
                  <a:cubicBezTo>
                    <a:pt x="190" y="26148"/>
                    <a:pt x="0" y="25823"/>
                    <a:pt x="82"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a:off x="1602450" y="2818825"/>
              <a:ext cx="321425" cy="40050"/>
            </a:xfrm>
            <a:custGeom>
              <a:avLst/>
              <a:gdLst/>
              <a:ahLst/>
              <a:cxnLst/>
              <a:rect l="l" t="t" r="r" b="b"/>
              <a:pathLst>
                <a:path w="12857" h="1602" extrusionOk="0">
                  <a:moveTo>
                    <a:pt x="6022" y="1194"/>
                  </a:moveTo>
                  <a:cubicBezTo>
                    <a:pt x="5100" y="1032"/>
                    <a:pt x="4204" y="760"/>
                    <a:pt x="3309" y="652"/>
                  </a:cubicBezTo>
                  <a:cubicBezTo>
                    <a:pt x="2604" y="543"/>
                    <a:pt x="1872" y="571"/>
                    <a:pt x="1139" y="706"/>
                  </a:cubicBezTo>
                  <a:cubicBezTo>
                    <a:pt x="1112" y="706"/>
                    <a:pt x="1031" y="706"/>
                    <a:pt x="1004" y="760"/>
                  </a:cubicBezTo>
                  <a:cubicBezTo>
                    <a:pt x="814" y="788"/>
                    <a:pt x="0" y="842"/>
                    <a:pt x="0" y="842"/>
                  </a:cubicBezTo>
                  <a:cubicBezTo>
                    <a:pt x="0" y="842"/>
                    <a:pt x="814" y="435"/>
                    <a:pt x="1004" y="408"/>
                  </a:cubicBezTo>
                  <a:cubicBezTo>
                    <a:pt x="2496" y="1"/>
                    <a:pt x="4015" y="137"/>
                    <a:pt x="5479" y="381"/>
                  </a:cubicBezTo>
                  <a:cubicBezTo>
                    <a:pt x="6700" y="543"/>
                    <a:pt x="7948" y="760"/>
                    <a:pt x="9168" y="869"/>
                  </a:cubicBezTo>
                  <a:cubicBezTo>
                    <a:pt x="9575" y="923"/>
                    <a:pt x="9955" y="950"/>
                    <a:pt x="10362" y="977"/>
                  </a:cubicBezTo>
                  <a:cubicBezTo>
                    <a:pt x="11202" y="1032"/>
                    <a:pt x="12043" y="1032"/>
                    <a:pt x="12857" y="950"/>
                  </a:cubicBezTo>
                  <a:cubicBezTo>
                    <a:pt x="10551" y="1140"/>
                    <a:pt x="8300" y="1601"/>
                    <a:pt x="6022"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6"/>
        <p:cNvGrpSpPr/>
        <p:nvPr/>
      </p:nvGrpSpPr>
      <p:grpSpPr>
        <a:xfrm>
          <a:off x="0" y="0"/>
          <a:ext cx="0" cy="0"/>
          <a:chOff x="0" y="0"/>
          <a:chExt cx="0" cy="0"/>
        </a:xfrm>
      </p:grpSpPr>
      <p:sp>
        <p:nvSpPr>
          <p:cNvPr id="157" name="Google Shape;157;p20"/>
          <p:cNvSpPr txBox="1">
            <a:spLocks noGrp="1"/>
          </p:cNvSpPr>
          <p:nvPr>
            <p:ph type="title"/>
          </p:nvPr>
        </p:nvSpPr>
        <p:spPr>
          <a:xfrm>
            <a:off x="720000" y="445025"/>
            <a:ext cx="7704000" cy="116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 name="Google Shape;158;p20"/>
          <p:cNvSpPr txBox="1">
            <a:spLocks noGrp="1"/>
          </p:cNvSpPr>
          <p:nvPr>
            <p:ph type="subTitle" idx="1"/>
          </p:nvPr>
        </p:nvSpPr>
        <p:spPr>
          <a:xfrm>
            <a:off x="937626" y="3070153"/>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9" name="Google Shape;159;p20"/>
          <p:cNvSpPr txBox="1">
            <a:spLocks noGrp="1"/>
          </p:cNvSpPr>
          <p:nvPr>
            <p:ph type="subTitle" idx="2"/>
          </p:nvPr>
        </p:nvSpPr>
        <p:spPr>
          <a:xfrm>
            <a:off x="3484347" y="3070153"/>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0" name="Google Shape;160;p20"/>
          <p:cNvSpPr txBox="1">
            <a:spLocks noGrp="1"/>
          </p:cNvSpPr>
          <p:nvPr>
            <p:ph type="subTitle" idx="3"/>
          </p:nvPr>
        </p:nvSpPr>
        <p:spPr>
          <a:xfrm>
            <a:off x="6031074" y="3070153"/>
            <a:ext cx="21753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1" name="Google Shape;161;p20"/>
          <p:cNvSpPr txBox="1">
            <a:spLocks noGrp="1"/>
          </p:cNvSpPr>
          <p:nvPr>
            <p:ph type="subTitle" idx="4"/>
          </p:nvPr>
        </p:nvSpPr>
        <p:spPr>
          <a:xfrm>
            <a:off x="937625" y="26785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2" name="Google Shape;162;p20"/>
          <p:cNvSpPr txBox="1">
            <a:spLocks noGrp="1"/>
          </p:cNvSpPr>
          <p:nvPr>
            <p:ph type="subTitle" idx="5"/>
          </p:nvPr>
        </p:nvSpPr>
        <p:spPr>
          <a:xfrm>
            <a:off x="3484350" y="26785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3" name="Google Shape;163;p20"/>
          <p:cNvSpPr txBox="1">
            <a:spLocks noGrp="1"/>
          </p:cNvSpPr>
          <p:nvPr>
            <p:ph type="subTitle" idx="6"/>
          </p:nvPr>
        </p:nvSpPr>
        <p:spPr>
          <a:xfrm>
            <a:off x="6031075" y="2678551"/>
            <a:ext cx="21753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64" name="Google Shape;164;p20"/>
          <p:cNvGrpSpPr/>
          <p:nvPr/>
        </p:nvGrpSpPr>
        <p:grpSpPr>
          <a:xfrm rot="-942960">
            <a:off x="8176382" y="-221301"/>
            <a:ext cx="1176012" cy="1713555"/>
            <a:chOff x="1552950" y="3374875"/>
            <a:chExt cx="577075" cy="840850"/>
          </a:xfrm>
        </p:grpSpPr>
        <p:sp>
          <p:nvSpPr>
            <p:cNvPr id="165" name="Google Shape;165;p20"/>
            <p:cNvSpPr/>
            <p:nvPr/>
          </p:nvSpPr>
          <p:spPr>
            <a:xfrm>
              <a:off x="1552950" y="3374875"/>
              <a:ext cx="577075" cy="840850"/>
            </a:xfrm>
            <a:custGeom>
              <a:avLst/>
              <a:gdLst/>
              <a:ahLst/>
              <a:cxnLst/>
              <a:rect l="l" t="t" r="r" b="b"/>
              <a:pathLst>
                <a:path w="23083" h="33634" extrusionOk="0">
                  <a:moveTo>
                    <a:pt x="14132" y="33308"/>
                  </a:moveTo>
                  <a:cubicBezTo>
                    <a:pt x="14674" y="31328"/>
                    <a:pt x="14945" y="29457"/>
                    <a:pt x="15162" y="27612"/>
                  </a:cubicBezTo>
                  <a:cubicBezTo>
                    <a:pt x="15162" y="27531"/>
                    <a:pt x="15190" y="27477"/>
                    <a:pt x="15190" y="27395"/>
                  </a:cubicBezTo>
                  <a:cubicBezTo>
                    <a:pt x="15569" y="27151"/>
                    <a:pt x="15895" y="27016"/>
                    <a:pt x="16302" y="26880"/>
                  </a:cubicBezTo>
                  <a:cubicBezTo>
                    <a:pt x="17929" y="26338"/>
                    <a:pt x="19692" y="25497"/>
                    <a:pt x="21021" y="23707"/>
                  </a:cubicBezTo>
                  <a:cubicBezTo>
                    <a:pt x="21971" y="22405"/>
                    <a:pt x="22513" y="20750"/>
                    <a:pt x="22757" y="19068"/>
                  </a:cubicBezTo>
                  <a:cubicBezTo>
                    <a:pt x="22811" y="18445"/>
                    <a:pt x="22893" y="17848"/>
                    <a:pt x="22893" y="17224"/>
                  </a:cubicBezTo>
                  <a:lnTo>
                    <a:pt x="22893" y="16302"/>
                  </a:lnTo>
                  <a:cubicBezTo>
                    <a:pt x="22893" y="16926"/>
                    <a:pt x="22811" y="17522"/>
                    <a:pt x="22676" y="18146"/>
                  </a:cubicBezTo>
                  <a:cubicBezTo>
                    <a:pt x="22296" y="19964"/>
                    <a:pt x="21347" y="21645"/>
                    <a:pt x="20180" y="22757"/>
                  </a:cubicBezTo>
                  <a:lnTo>
                    <a:pt x="20180" y="22757"/>
                  </a:lnTo>
                  <a:cubicBezTo>
                    <a:pt x="19231" y="23625"/>
                    <a:pt x="18200" y="24222"/>
                    <a:pt x="17224" y="24981"/>
                  </a:cubicBezTo>
                  <a:cubicBezTo>
                    <a:pt x="16654" y="25443"/>
                    <a:pt x="15976" y="26066"/>
                    <a:pt x="15461" y="26799"/>
                  </a:cubicBezTo>
                  <a:cubicBezTo>
                    <a:pt x="15434" y="26853"/>
                    <a:pt x="15352" y="26934"/>
                    <a:pt x="15325" y="26989"/>
                  </a:cubicBezTo>
                  <a:cubicBezTo>
                    <a:pt x="15488" y="26338"/>
                    <a:pt x="15732" y="25741"/>
                    <a:pt x="16030" y="25117"/>
                  </a:cubicBezTo>
                  <a:cubicBezTo>
                    <a:pt x="16736" y="24114"/>
                    <a:pt x="17522" y="23300"/>
                    <a:pt x="18417" y="22540"/>
                  </a:cubicBezTo>
                  <a:cubicBezTo>
                    <a:pt x="19584" y="21510"/>
                    <a:pt x="20886" y="20560"/>
                    <a:pt x="21754" y="18987"/>
                  </a:cubicBezTo>
                  <a:cubicBezTo>
                    <a:pt x="22242" y="18146"/>
                    <a:pt x="22540" y="17170"/>
                    <a:pt x="22784" y="16166"/>
                  </a:cubicBezTo>
                  <a:cubicBezTo>
                    <a:pt x="22974" y="15271"/>
                    <a:pt x="23083" y="14268"/>
                    <a:pt x="23055" y="13318"/>
                  </a:cubicBezTo>
                  <a:cubicBezTo>
                    <a:pt x="23055" y="13101"/>
                    <a:pt x="23028" y="12830"/>
                    <a:pt x="22974" y="12586"/>
                  </a:cubicBezTo>
                  <a:cubicBezTo>
                    <a:pt x="22893" y="11826"/>
                    <a:pt x="22622" y="11094"/>
                    <a:pt x="22242" y="10470"/>
                  </a:cubicBezTo>
                  <a:cubicBezTo>
                    <a:pt x="21998" y="10063"/>
                    <a:pt x="21726" y="9711"/>
                    <a:pt x="21401" y="9440"/>
                  </a:cubicBezTo>
                  <a:cubicBezTo>
                    <a:pt x="22649" y="13508"/>
                    <a:pt x="21537" y="17875"/>
                    <a:pt x="19231" y="20696"/>
                  </a:cubicBezTo>
                  <a:cubicBezTo>
                    <a:pt x="18607" y="21428"/>
                    <a:pt x="17956" y="22079"/>
                    <a:pt x="17359" y="22784"/>
                  </a:cubicBezTo>
                  <a:cubicBezTo>
                    <a:pt x="17251" y="22920"/>
                    <a:pt x="17142" y="23056"/>
                    <a:pt x="17007" y="23164"/>
                  </a:cubicBezTo>
                  <a:cubicBezTo>
                    <a:pt x="16736" y="23544"/>
                    <a:pt x="15705" y="24819"/>
                    <a:pt x="15651" y="25443"/>
                  </a:cubicBezTo>
                  <a:cubicBezTo>
                    <a:pt x="15569" y="25714"/>
                    <a:pt x="15434" y="25931"/>
                    <a:pt x="15352" y="26202"/>
                  </a:cubicBezTo>
                  <a:cubicBezTo>
                    <a:pt x="15352" y="26039"/>
                    <a:pt x="15379" y="25877"/>
                    <a:pt x="15379" y="25714"/>
                  </a:cubicBezTo>
                  <a:cubicBezTo>
                    <a:pt x="15379" y="25578"/>
                    <a:pt x="15434" y="25443"/>
                    <a:pt x="15434" y="25307"/>
                  </a:cubicBezTo>
                  <a:cubicBezTo>
                    <a:pt x="15651" y="24520"/>
                    <a:pt x="15895" y="23734"/>
                    <a:pt x="16193" y="23029"/>
                  </a:cubicBezTo>
                  <a:cubicBezTo>
                    <a:pt x="16546" y="22540"/>
                    <a:pt x="16925" y="21916"/>
                    <a:pt x="17061" y="21672"/>
                  </a:cubicBezTo>
                  <a:cubicBezTo>
                    <a:pt x="17387" y="21049"/>
                    <a:pt x="17766" y="20452"/>
                    <a:pt x="18092" y="19828"/>
                  </a:cubicBezTo>
                  <a:cubicBezTo>
                    <a:pt x="18824" y="18607"/>
                    <a:pt x="19502" y="17441"/>
                    <a:pt x="20180" y="16275"/>
                  </a:cubicBezTo>
                  <a:cubicBezTo>
                    <a:pt x="20533" y="15678"/>
                    <a:pt x="20913" y="15027"/>
                    <a:pt x="21157" y="14322"/>
                  </a:cubicBezTo>
                  <a:cubicBezTo>
                    <a:pt x="21699" y="12586"/>
                    <a:pt x="21320" y="10470"/>
                    <a:pt x="20587" y="8653"/>
                  </a:cubicBezTo>
                  <a:cubicBezTo>
                    <a:pt x="20587" y="8626"/>
                    <a:pt x="20533" y="8626"/>
                    <a:pt x="20533" y="8572"/>
                  </a:cubicBezTo>
                  <a:cubicBezTo>
                    <a:pt x="20235" y="7839"/>
                    <a:pt x="19909" y="7134"/>
                    <a:pt x="19529" y="6456"/>
                  </a:cubicBezTo>
                  <a:cubicBezTo>
                    <a:pt x="19014" y="5534"/>
                    <a:pt x="18444" y="4693"/>
                    <a:pt x="17766" y="3825"/>
                  </a:cubicBezTo>
                  <a:cubicBezTo>
                    <a:pt x="20180" y="6890"/>
                    <a:pt x="20207" y="10687"/>
                    <a:pt x="19394" y="13834"/>
                  </a:cubicBezTo>
                  <a:cubicBezTo>
                    <a:pt x="19014" y="15298"/>
                    <a:pt x="18499" y="16654"/>
                    <a:pt x="17956" y="18038"/>
                  </a:cubicBezTo>
                  <a:cubicBezTo>
                    <a:pt x="17685" y="18716"/>
                    <a:pt x="17414" y="19367"/>
                    <a:pt x="17142" y="20045"/>
                  </a:cubicBezTo>
                  <a:cubicBezTo>
                    <a:pt x="17088" y="20181"/>
                    <a:pt x="16953" y="20560"/>
                    <a:pt x="16790" y="20994"/>
                  </a:cubicBezTo>
                  <a:cubicBezTo>
                    <a:pt x="16681" y="21238"/>
                    <a:pt x="16573" y="21455"/>
                    <a:pt x="16519" y="21699"/>
                  </a:cubicBezTo>
                  <a:cubicBezTo>
                    <a:pt x="16139" y="22486"/>
                    <a:pt x="15786" y="23300"/>
                    <a:pt x="15488" y="24141"/>
                  </a:cubicBezTo>
                  <a:cubicBezTo>
                    <a:pt x="15515" y="24005"/>
                    <a:pt x="15515" y="23761"/>
                    <a:pt x="15515" y="23598"/>
                  </a:cubicBezTo>
                  <a:cubicBezTo>
                    <a:pt x="15515" y="23408"/>
                    <a:pt x="15569" y="23191"/>
                    <a:pt x="15569" y="23001"/>
                  </a:cubicBezTo>
                  <a:cubicBezTo>
                    <a:pt x="15651" y="21835"/>
                    <a:pt x="15705" y="20723"/>
                    <a:pt x="15732" y="19557"/>
                  </a:cubicBezTo>
                  <a:cubicBezTo>
                    <a:pt x="15759" y="19394"/>
                    <a:pt x="15841" y="19231"/>
                    <a:pt x="15895" y="19068"/>
                  </a:cubicBezTo>
                  <a:cubicBezTo>
                    <a:pt x="15922" y="18933"/>
                    <a:pt x="16003" y="18824"/>
                    <a:pt x="16030" y="18716"/>
                  </a:cubicBezTo>
                  <a:cubicBezTo>
                    <a:pt x="16058" y="18689"/>
                    <a:pt x="16058" y="18607"/>
                    <a:pt x="16112" y="18580"/>
                  </a:cubicBezTo>
                  <a:cubicBezTo>
                    <a:pt x="16166" y="18418"/>
                    <a:pt x="16275" y="18282"/>
                    <a:pt x="16329" y="18119"/>
                  </a:cubicBezTo>
                  <a:cubicBezTo>
                    <a:pt x="16600" y="17658"/>
                    <a:pt x="16925" y="17251"/>
                    <a:pt x="17224" y="16817"/>
                  </a:cubicBezTo>
                  <a:cubicBezTo>
                    <a:pt x="17468" y="16492"/>
                    <a:pt x="17658" y="16139"/>
                    <a:pt x="17821" y="15759"/>
                  </a:cubicBezTo>
                  <a:cubicBezTo>
                    <a:pt x="18309" y="14783"/>
                    <a:pt x="18444" y="13644"/>
                    <a:pt x="18336" y="12477"/>
                  </a:cubicBezTo>
                  <a:cubicBezTo>
                    <a:pt x="18309" y="11935"/>
                    <a:pt x="18200" y="11420"/>
                    <a:pt x="18092" y="10877"/>
                  </a:cubicBezTo>
                  <a:cubicBezTo>
                    <a:pt x="18010" y="10389"/>
                    <a:pt x="17875" y="9874"/>
                    <a:pt x="17685" y="9358"/>
                  </a:cubicBezTo>
                  <a:cubicBezTo>
                    <a:pt x="17414" y="8572"/>
                    <a:pt x="17115" y="7839"/>
                    <a:pt x="16708" y="7080"/>
                  </a:cubicBezTo>
                  <a:cubicBezTo>
                    <a:pt x="16600" y="6917"/>
                    <a:pt x="16546" y="6754"/>
                    <a:pt x="16437" y="6592"/>
                  </a:cubicBezTo>
                  <a:cubicBezTo>
                    <a:pt x="15976" y="5778"/>
                    <a:pt x="15434" y="5018"/>
                    <a:pt x="14810" y="4286"/>
                  </a:cubicBezTo>
                  <a:cubicBezTo>
                    <a:pt x="14240" y="3608"/>
                    <a:pt x="13535" y="2930"/>
                    <a:pt x="12721" y="2469"/>
                  </a:cubicBezTo>
                  <a:cubicBezTo>
                    <a:pt x="14674" y="3771"/>
                    <a:pt x="16030" y="5724"/>
                    <a:pt x="16654" y="7758"/>
                  </a:cubicBezTo>
                  <a:cubicBezTo>
                    <a:pt x="16817" y="8382"/>
                    <a:pt x="16953" y="8978"/>
                    <a:pt x="17007" y="9602"/>
                  </a:cubicBezTo>
                  <a:cubicBezTo>
                    <a:pt x="17142" y="10714"/>
                    <a:pt x="17115" y="11881"/>
                    <a:pt x="16980" y="12966"/>
                  </a:cubicBezTo>
                  <a:cubicBezTo>
                    <a:pt x="16953" y="13237"/>
                    <a:pt x="16925" y="13508"/>
                    <a:pt x="16844" y="13806"/>
                  </a:cubicBezTo>
                  <a:cubicBezTo>
                    <a:pt x="16681" y="14729"/>
                    <a:pt x="16464" y="15624"/>
                    <a:pt x="16247" y="16519"/>
                  </a:cubicBezTo>
                  <a:lnTo>
                    <a:pt x="15732" y="18743"/>
                  </a:lnTo>
                  <a:cubicBezTo>
                    <a:pt x="15705" y="17468"/>
                    <a:pt x="15596" y="16166"/>
                    <a:pt x="15379" y="14919"/>
                  </a:cubicBezTo>
                  <a:cubicBezTo>
                    <a:pt x="15434" y="14620"/>
                    <a:pt x="15461" y="14322"/>
                    <a:pt x="15515" y="13996"/>
                  </a:cubicBezTo>
                  <a:cubicBezTo>
                    <a:pt x="15596" y="13725"/>
                    <a:pt x="15624" y="13454"/>
                    <a:pt x="15705" y="13237"/>
                  </a:cubicBezTo>
                  <a:cubicBezTo>
                    <a:pt x="15732" y="13020"/>
                    <a:pt x="15786" y="12830"/>
                    <a:pt x="15841" y="12613"/>
                  </a:cubicBezTo>
                  <a:cubicBezTo>
                    <a:pt x="15976" y="11962"/>
                    <a:pt x="16112" y="11365"/>
                    <a:pt x="16112" y="10687"/>
                  </a:cubicBezTo>
                  <a:cubicBezTo>
                    <a:pt x="16112" y="9928"/>
                    <a:pt x="15976" y="9114"/>
                    <a:pt x="15759" y="8382"/>
                  </a:cubicBezTo>
                  <a:cubicBezTo>
                    <a:pt x="15352" y="6917"/>
                    <a:pt x="14566" y="5452"/>
                    <a:pt x="13454" y="4205"/>
                  </a:cubicBezTo>
                  <a:cubicBezTo>
                    <a:pt x="12857" y="3527"/>
                    <a:pt x="12125" y="2957"/>
                    <a:pt x="11365" y="2442"/>
                  </a:cubicBezTo>
                  <a:cubicBezTo>
                    <a:pt x="10877" y="2143"/>
                    <a:pt x="10334" y="1872"/>
                    <a:pt x="9792" y="1655"/>
                  </a:cubicBezTo>
                  <a:cubicBezTo>
                    <a:pt x="10416" y="2062"/>
                    <a:pt x="10904" y="2577"/>
                    <a:pt x="11365" y="3093"/>
                  </a:cubicBezTo>
                  <a:cubicBezTo>
                    <a:pt x="12640" y="4503"/>
                    <a:pt x="13725" y="6049"/>
                    <a:pt x="14294" y="7704"/>
                  </a:cubicBezTo>
                  <a:cubicBezTo>
                    <a:pt x="14783" y="9033"/>
                    <a:pt x="14918" y="10389"/>
                    <a:pt x="15027" y="11691"/>
                  </a:cubicBezTo>
                  <a:cubicBezTo>
                    <a:pt x="15054" y="12342"/>
                    <a:pt x="15108" y="12911"/>
                    <a:pt x="15190" y="13535"/>
                  </a:cubicBezTo>
                  <a:cubicBezTo>
                    <a:pt x="15217" y="13915"/>
                    <a:pt x="15298" y="14268"/>
                    <a:pt x="15325" y="14647"/>
                  </a:cubicBezTo>
                  <a:cubicBezTo>
                    <a:pt x="15054" y="13291"/>
                    <a:pt x="14647" y="11962"/>
                    <a:pt x="14023" y="10741"/>
                  </a:cubicBezTo>
                  <a:cubicBezTo>
                    <a:pt x="13671" y="8761"/>
                    <a:pt x="13535" y="6510"/>
                    <a:pt x="12043" y="4720"/>
                  </a:cubicBezTo>
                  <a:cubicBezTo>
                    <a:pt x="11691" y="4313"/>
                    <a:pt x="11284" y="3933"/>
                    <a:pt x="10877" y="3608"/>
                  </a:cubicBezTo>
                  <a:cubicBezTo>
                    <a:pt x="10823" y="3527"/>
                    <a:pt x="10714" y="3472"/>
                    <a:pt x="10633" y="3391"/>
                  </a:cubicBezTo>
                  <a:cubicBezTo>
                    <a:pt x="9955" y="2848"/>
                    <a:pt x="9249" y="2333"/>
                    <a:pt x="8463" y="1872"/>
                  </a:cubicBezTo>
                  <a:cubicBezTo>
                    <a:pt x="7622" y="1357"/>
                    <a:pt x="6700" y="896"/>
                    <a:pt x="5750" y="489"/>
                  </a:cubicBezTo>
                  <a:cubicBezTo>
                    <a:pt x="9222" y="2387"/>
                    <a:pt x="11718" y="5127"/>
                    <a:pt x="13047" y="8165"/>
                  </a:cubicBezTo>
                  <a:cubicBezTo>
                    <a:pt x="13264" y="8653"/>
                    <a:pt x="13427" y="9114"/>
                    <a:pt x="13589" y="9629"/>
                  </a:cubicBezTo>
                  <a:cubicBezTo>
                    <a:pt x="13616" y="9765"/>
                    <a:pt x="13698" y="9982"/>
                    <a:pt x="13752" y="10172"/>
                  </a:cubicBezTo>
                  <a:cubicBezTo>
                    <a:pt x="13399" y="9521"/>
                    <a:pt x="12938" y="8897"/>
                    <a:pt x="12477" y="8273"/>
                  </a:cubicBezTo>
                  <a:cubicBezTo>
                    <a:pt x="12450" y="8219"/>
                    <a:pt x="12396" y="8138"/>
                    <a:pt x="12369" y="8029"/>
                  </a:cubicBezTo>
                  <a:cubicBezTo>
                    <a:pt x="12097" y="7487"/>
                    <a:pt x="11582" y="6673"/>
                    <a:pt x="11528" y="6537"/>
                  </a:cubicBezTo>
                  <a:cubicBezTo>
                    <a:pt x="11257" y="5995"/>
                    <a:pt x="10904" y="5507"/>
                    <a:pt x="10497" y="5018"/>
                  </a:cubicBezTo>
                  <a:cubicBezTo>
                    <a:pt x="10036" y="4476"/>
                    <a:pt x="9412" y="3961"/>
                    <a:pt x="8788" y="3527"/>
                  </a:cubicBezTo>
                  <a:cubicBezTo>
                    <a:pt x="7080" y="2333"/>
                    <a:pt x="5127" y="1384"/>
                    <a:pt x="3011" y="706"/>
                  </a:cubicBezTo>
                  <a:cubicBezTo>
                    <a:pt x="2441" y="543"/>
                    <a:pt x="1817" y="380"/>
                    <a:pt x="1221" y="245"/>
                  </a:cubicBezTo>
                  <a:cubicBezTo>
                    <a:pt x="868" y="163"/>
                    <a:pt x="570" y="109"/>
                    <a:pt x="244" y="28"/>
                  </a:cubicBezTo>
                  <a:cubicBezTo>
                    <a:pt x="163" y="28"/>
                    <a:pt x="109" y="0"/>
                    <a:pt x="0" y="0"/>
                  </a:cubicBezTo>
                  <a:cubicBezTo>
                    <a:pt x="54" y="0"/>
                    <a:pt x="163" y="28"/>
                    <a:pt x="244" y="82"/>
                  </a:cubicBezTo>
                  <a:cubicBezTo>
                    <a:pt x="841" y="217"/>
                    <a:pt x="1411" y="380"/>
                    <a:pt x="1953" y="651"/>
                  </a:cubicBezTo>
                  <a:cubicBezTo>
                    <a:pt x="2821" y="1085"/>
                    <a:pt x="3445" y="1655"/>
                    <a:pt x="4123" y="2197"/>
                  </a:cubicBezTo>
                  <a:cubicBezTo>
                    <a:pt x="4232" y="2279"/>
                    <a:pt x="4313" y="2333"/>
                    <a:pt x="4394" y="2414"/>
                  </a:cubicBezTo>
                  <a:cubicBezTo>
                    <a:pt x="5669" y="3391"/>
                    <a:pt x="7052" y="4313"/>
                    <a:pt x="8409" y="5181"/>
                  </a:cubicBezTo>
                  <a:cubicBezTo>
                    <a:pt x="9385" y="5859"/>
                    <a:pt x="10362" y="6537"/>
                    <a:pt x="11257" y="7297"/>
                  </a:cubicBezTo>
                  <a:cubicBezTo>
                    <a:pt x="11284" y="7324"/>
                    <a:pt x="11501" y="7487"/>
                    <a:pt x="11718" y="7704"/>
                  </a:cubicBezTo>
                  <a:cubicBezTo>
                    <a:pt x="11718" y="7731"/>
                    <a:pt x="11718" y="7758"/>
                    <a:pt x="11799" y="7839"/>
                  </a:cubicBezTo>
                  <a:cubicBezTo>
                    <a:pt x="12993" y="9087"/>
                    <a:pt x="13860" y="10579"/>
                    <a:pt x="14430" y="12152"/>
                  </a:cubicBezTo>
                  <a:cubicBezTo>
                    <a:pt x="14213" y="11582"/>
                    <a:pt x="13698" y="10986"/>
                    <a:pt x="13399" y="10606"/>
                  </a:cubicBezTo>
                  <a:cubicBezTo>
                    <a:pt x="13210" y="10416"/>
                    <a:pt x="13074" y="10199"/>
                    <a:pt x="12911" y="10009"/>
                  </a:cubicBezTo>
                  <a:cubicBezTo>
                    <a:pt x="12586" y="9602"/>
                    <a:pt x="12233" y="9195"/>
                    <a:pt x="11853" y="8816"/>
                  </a:cubicBezTo>
                  <a:cubicBezTo>
                    <a:pt x="10714" y="7676"/>
                    <a:pt x="9412" y="6673"/>
                    <a:pt x="8002" y="5859"/>
                  </a:cubicBezTo>
                  <a:cubicBezTo>
                    <a:pt x="7839" y="5778"/>
                    <a:pt x="7622" y="5669"/>
                    <a:pt x="7459" y="5561"/>
                  </a:cubicBezTo>
                  <a:cubicBezTo>
                    <a:pt x="6483" y="5018"/>
                    <a:pt x="5425" y="4557"/>
                    <a:pt x="4503" y="3933"/>
                  </a:cubicBezTo>
                  <a:cubicBezTo>
                    <a:pt x="4855" y="4205"/>
                    <a:pt x="5181" y="4503"/>
                    <a:pt x="5533" y="4828"/>
                  </a:cubicBezTo>
                  <a:cubicBezTo>
                    <a:pt x="5696" y="4964"/>
                    <a:pt x="5832" y="5100"/>
                    <a:pt x="5995" y="5235"/>
                  </a:cubicBezTo>
                  <a:cubicBezTo>
                    <a:pt x="6130" y="5371"/>
                    <a:pt x="6266" y="5452"/>
                    <a:pt x="6401" y="5588"/>
                  </a:cubicBezTo>
                  <a:cubicBezTo>
                    <a:pt x="7378" y="6483"/>
                    <a:pt x="8300" y="7405"/>
                    <a:pt x="9141" y="8382"/>
                  </a:cubicBezTo>
                  <a:cubicBezTo>
                    <a:pt x="9521" y="8816"/>
                    <a:pt x="9928" y="9250"/>
                    <a:pt x="10334" y="9657"/>
                  </a:cubicBezTo>
                  <a:cubicBezTo>
                    <a:pt x="11121" y="10389"/>
                    <a:pt x="12070" y="10877"/>
                    <a:pt x="12993" y="11420"/>
                  </a:cubicBezTo>
                  <a:cubicBezTo>
                    <a:pt x="13264" y="11555"/>
                    <a:pt x="13481" y="11745"/>
                    <a:pt x="13752" y="11908"/>
                  </a:cubicBezTo>
                  <a:cubicBezTo>
                    <a:pt x="14077" y="12098"/>
                    <a:pt x="14349" y="12315"/>
                    <a:pt x="14620" y="12586"/>
                  </a:cubicBezTo>
                  <a:lnTo>
                    <a:pt x="14620" y="12586"/>
                  </a:lnTo>
                  <a:cubicBezTo>
                    <a:pt x="14620" y="12505"/>
                    <a:pt x="14566" y="12450"/>
                    <a:pt x="14566" y="12423"/>
                  </a:cubicBezTo>
                  <a:cubicBezTo>
                    <a:pt x="15379" y="14674"/>
                    <a:pt x="15624" y="17170"/>
                    <a:pt x="15624" y="19611"/>
                  </a:cubicBezTo>
                  <a:lnTo>
                    <a:pt x="15515" y="19096"/>
                  </a:lnTo>
                  <a:cubicBezTo>
                    <a:pt x="15217" y="17929"/>
                    <a:pt x="14701" y="16926"/>
                    <a:pt x="13996" y="16112"/>
                  </a:cubicBezTo>
                  <a:cubicBezTo>
                    <a:pt x="13942" y="16031"/>
                    <a:pt x="13888" y="15976"/>
                    <a:pt x="13833" y="15949"/>
                  </a:cubicBezTo>
                  <a:cubicBezTo>
                    <a:pt x="12911" y="14919"/>
                    <a:pt x="11826" y="14213"/>
                    <a:pt x="10823" y="13400"/>
                  </a:cubicBezTo>
                  <a:cubicBezTo>
                    <a:pt x="9928" y="12667"/>
                    <a:pt x="9087" y="11881"/>
                    <a:pt x="8192" y="11203"/>
                  </a:cubicBezTo>
                  <a:cubicBezTo>
                    <a:pt x="7595" y="10714"/>
                    <a:pt x="6944" y="10308"/>
                    <a:pt x="6401" y="9792"/>
                  </a:cubicBezTo>
                  <a:cubicBezTo>
                    <a:pt x="6293" y="9684"/>
                    <a:pt x="6130" y="9548"/>
                    <a:pt x="5995" y="9412"/>
                  </a:cubicBezTo>
                  <a:cubicBezTo>
                    <a:pt x="6022" y="9467"/>
                    <a:pt x="6076" y="9521"/>
                    <a:pt x="6103" y="9548"/>
                  </a:cubicBezTo>
                  <a:cubicBezTo>
                    <a:pt x="6212" y="9738"/>
                    <a:pt x="6347" y="9928"/>
                    <a:pt x="6429" y="10091"/>
                  </a:cubicBezTo>
                  <a:cubicBezTo>
                    <a:pt x="6781" y="10633"/>
                    <a:pt x="7107" y="11230"/>
                    <a:pt x="7568" y="11772"/>
                  </a:cubicBezTo>
                  <a:cubicBezTo>
                    <a:pt x="7595" y="11826"/>
                    <a:pt x="7622" y="11854"/>
                    <a:pt x="7703" y="11935"/>
                  </a:cubicBezTo>
                  <a:cubicBezTo>
                    <a:pt x="9249" y="13806"/>
                    <a:pt x="11392" y="15244"/>
                    <a:pt x="13427" y="16844"/>
                  </a:cubicBezTo>
                  <a:cubicBezTo>
                    <a:pt x="13562" y="16953"/>
                    <a:pt x="13698" y="17061"/>
                    <a:pt x="13833" y="17197"/>
                  </a:cubicBezTo>
                  <a:cubicBezTo>
                    <a:pt x="14647" y="17821"/>
                    <a:pt x="15379" y="18635"/>
                    <a:pt x="15705" y="19719"/>
                  </a:cubicBezTo>
                  <a:lnTo>
                    <a:pt x="15705" y="19964"/>
                  </a:lnTo>
                  <a:cubicBezTo>
                    <a:pt x="15705" y="20262"/>
                    <a:pt x="15705" y="20587"/>
                    <a:pt x="15651" y="20913"/>
                  </a:cubicBezTo>
                  <a:cubicBezTo>
                    <a:pt x="15651" y="20940"/>
                    <a:pt x="15651" y="21021"/>
                    <a:pt x="15624" y="21049"/>
                  </a:cubicBezTo>
                  <a:cubicBezTo>
                    <a:pt x="15244" y="20316"/>
                    <a:pt x="14810" y="19638"/>
                    <a:pt x="14267" y="19014"/>
                  </a:cubicBezTo>
                  <a:cubicBezTo>
                    <a:pt x="14077" y="18716"/>
                    <a:pt x="13860" y="18418"/>
                    <a:pt x="13671" y="18146"/>
                  </a:cubicBezTo>
                  <a:cubicBezTo>
                    <a:pt x="13291" y="17685"/>
                    <a:pt x="12911" y="17278"/>
                    <a:pt x="12477" y="16926"/>
                  </a:cubicBezTo>
                  <a:cubicBezTo>
                    <a:pt x="10633" y="15298"/>
                    <a:pt x="8517" y="13996"/>
                    <a:pt x="6971" y="12342"/>
                  </a:cubicBezTo>
                  <a:lnTo>
                    <a:pt x="5750" y="10904"/>
                  </a:lnTo>
                  <a:cubicBezTo>
                    <a:pt x="5832" y="11094"/>
                    <a:pt x="5886" y="11257"/>
                    <a:pt x="5995" y="11420"/>
                  </a:cubicBezTo>
                  <a:cubicBezTo>
                    <a:pt x="6103" y="11664"/>
                    <a:pt x="6239" y="11908"/>
                    <a:pt x="6374" y="12125"/>
                  </a:cubicBezTo>
                  <a:cubicBezTo>
                    <a:pt x="6483" y="12315"/>
                    <a:pt x="6564" y="12505"/>
                    <a:pt x="6700" y="12667"/>
                  </a:cubicBezTo>
                  <a:cubicBezTo>
                    <a:pt x="6781" y="12803"/>
                    <a:pt x="6890" y="12939"/>
                    <a:pt x="6944" y="13047"/>
                  </a:cubicBezTo>
                  <a:cubicBezTo>
                    <a:pt x="7432" y="13752"/>
                    <a:pt x="8002" y="14485"/>
                    <a:pt x="8598" y="15108"/>
                  </a:cubicBezTo>
                  <a:cubicBezTo>
                    <a:pt x="9683" y="16248"/>
                    <a:pt x="10904" y="17224"/>
                    <a:pt x="12260" y="18065"/>
                  </a:cubicBezTo>
                  <a:cubicBezTo>
                    <a:pt x="12450" y="18173"/>
                    <a:pt x="12640" y="18309"/>
                    <a:pt x="12803" y="18418"/>
                  </a:cubicBezTo>
                  <a:cubicBezTo>
                    <a:pt x="13020" y="18553"/>
                    <a:pt x="13210" y="18635"/>
                    <a:pt x="13427" y="18770"/>
                  </a:cubicBezTo>
                  <a:cubicBezTo>
                    <a:pt x="13616" y="18906"/>
                    <a:pt x="13860" y="19041"/>
                    <a:pt x="14023" y="19231"/>
                  </a:cubicBezTo>
                  <a:cubicBezTo>
                    <a:pt x="14620" y="19909"/>
                    <a:pt x="15108" y="20696"/>
                    <a:pt x="15488" y="21564"/>
                  </a:cubicBezTo>
                  <a:lnTo>
                    <a:pt x="15488" y="21618"/>
                  </a:lnTo>
                  <a:lnTo>
                    <a:pt x="15488" y="21564"/>
                  </a:lnTo>
                  <a:cubicBezTo>
                    <a:pt x="15515" y="21591"/>
                    <a:pt x="15515" y="21672"/>
                    <a:pt x="15569" y="21699"/>
                  </a:cubicBezTo>
                  <a:cubicBezTo>
                    <a:pt x="15488" y="22649"/>
                    <a:pt x="15434" y="23625"/>
                    <a:pt x="15352" y="24575"/>
                  </a:cubicBezTo>
                  <a:cubicBezTo>
                    <a:pt x="15217" y="24276"/>
                    <a:pt x="15054" y="24032"/>
                    <a:pt x="14837" y="23788"/>
                  </a:cubicBezTo>
                  <a:cubicBezTo>
                    <a:pt x="14783" y="23652"/>
                    <a:pt x="14674" y="23571"/>
                    <a:pt x="14620" y="23463"/>
                  </a:cubicBezTo>
                  <a:cubicBezTo>
                    <a:pt x="14566" y="23381"/>
                    <a:pt x="14539" y="23327"/>
                    <a:pt x="14484" y="23218"/>
                  </a:cubicBezTo>
                  <a:cubicBezTo>
                    <a:pt x="14240" y="22757"/>
                    <a:pt x="13969" y="22269"/>
                    <a:pt x="13725" y="21808"/>
                  </a:cubicBezTo>
                  <a:lnTo>
                    <a:pt x="13725" y="21754"/>
                  </a:lnTo>
                  <a:cubicBezTo>
                    <a:pt x="13454" y="21266"/>
                    <a:pt x="13155" y="20777"/>
                    <a:pt x="12857" y="20370"/>
                  </a:cubicBezTo>
                  <a:cubicBezTo>
                    <a:pt x="11501" y="18607"/>
                    <a:pt x="9819" y="17143"/>
                    <a:pt x="8246" y="15759"/>
                  </a:cubicBezTo>
                  <a:lnTo>
                    <a:pt x="6917" y="14647"/>
                  </a:lnTo>
                  <a:cubicBezTo>
                    <a:pt x="6835" y="14566"/>
                    <a:pt x="6781" y="14539"/>
                    <a:pt x="6700" y="14485"/>
                  </a:cubicBezTo>
                  <a:cubicBezTo>
                    <a:pt x="6808" y="14620"/>
                    <a:pt x="6917" y="14702"/>
                    <a:pt x="7025" y="14837"/>
                  </a:cubicBezTo>
                  <a:cubicBezTo>
                    <a:pt x="7622" y="15624"/>
                    <a:pt x="8192" y="16465"/>
                    <a:pt x="8788" y="17333"/>
                  </a:cubicBezTo>
                  <a:cubicBezTo>
                    <a:pt x="8788" y="17360"/>
                    <a:pt x="8815" y="17360"/>
                    <a:pt x="8815" y="17387"/>
                  </a:cubicBezTo>
                  <a:cubicBezTo>
                    <a:pt x="8978" y="17631"/>
                    <a:pt x="9141" y="17902"/>
                    <a:pt x="9331" y="18146"/>
                  </a:cubicBezTo>
                  <a:cubicBezTo>
                    <a:pt x="10172" y="19421"/>
                    <a:pt x="11040" y="20723"/>
                    <a:pt x="12206" y="21754"/>
                  </a:cubicBezTo>
                  <a:cubicBezTo>
                    <a:pt x="12667" y="22215"/>
                    <a:pt x="13264" y="22540"/>
                    <a:pt x="13806" y="22920"/>
                  </a:cubicBezTo>
                  <a:cubicBezTo>
                    <a:pt x="13969" y="23110"/>
                    <a:pt x="14132" y="23354"/>
                    <a:pt x="14294" y="23571"/>
                  </a:cubicBezTo>
                  <a:cubicBezTo>
                    <a:pt x="14674" y="24059"/>
                    <a:pt x="15298" y="24683"/>
                    <a:pt x="15244" y="25524"/>
                  </a:cubicBezTo>
                  <a:lnTo>
                    <a:pt x="15244" y="25605"/>
                  </a:lnTo>
                  <a:cubicBezTo>
                    <a:pt x="15244" y="25768"/>
                    <a:pt x="15217" y="25931"/>
                    <a:pt x="15217" y="26094"/>
                  </a:cubicBezTo>
                  <a:cubicBezTo>
                    <a:pt x="15217" y="26175"/>
                    <a:pt x="15217" y="26229"/>
                    <a:pt x="15190" y="26338"/>
                  </a:cubicBezTo>
                  <a:cubicBezTo>
                    <a:pt x="15108" y="26094"/>
                    <a:pt x="15054" y="25877"/>
                    <a:pt x="14945" y="25660"/>
                  </a:cubicBezTo>
                  <a:cubicBezTo>
                    <a:pt x="14810" y="25388"/>
                    <a:pt x="14674" y="25198"/>
                    <a:pt x="14539" y="24981"/>
                  </a:cubicBezTo>
                  <a:cubicBezTo>
                    <a:pt x="14132" y="24439"/>
                    <a:pt x="13589" y="24005"/>
                    <a:pt x="13047" y="23625"/>
                  </a:cubicBezTo>
                  <a:cubicBezTo>
                    <a:pt x="12803" y="23463"/>
                    <a:pt x="12586" y="23300"/>
                    <a:pt x="12342" y="23083"/>
                  </a:cubicBezTo>
                  <a:cubicBezTo>
                    <a:pt x="11663" y="22567"/>
                    <a:pt x="11040" y="21998"/>
                    <a:pt x="10443" y="21455"/>
                  </a:cubicBezTo>
                  <a:cubicBezTo>
                    <a:pt x="9683" y="20750"/>
                    <a:pt x="8951" y="20072"/>
                    <a:pt x="8192" y="19421"/>
                  </a:cubicBezTo>
                  <a:cubicBezTo>
                    <a:pt x="8029" y="19285"/>
                    <a:pt x="7866" y="19123"/>
                    <a:pt x="7703" y="18987"/>
                  </a:cubicBezTo>
                  <a:cubicBezTo>
                    <a:pt x="7297" y="18635"/>
                    <a:pt x="6835" y="18309"/>
                    <a:pt x="6754" y="17821"/>
                  </a:cubicBezTo>
                  <a:cubicBezTo>
                    <a:pt x="6835" y="18309"/>
                    <a:pt x="6971" y="18743"/>
                    <a:pt x="7161" y="19177"/>
                  </a:cubicBezTo>
                  <a:cubicBezTo>
                    <a:pt x="7324" y="19584"/>
                    <a:pt x="7486" y="19991"/>
                    <a:pt x="7703" y="20370"/>
                  </a:cubicBezTo>
                  <a:cubicBezTo>
                    <a:pt x="8517" y="21889"/>
                    <a:pt x="9629" y="23354"/>
                    <a:pt x="11121" y="24385"/>
                  </a:cubicBezTo>
                  <a:cubicBezTo>
                    <a:pt x="11935" y="24927"/>
                    <a:pt x="12857" y="25280"/>
                    <a:pt x="13671" y="25795"/>
                  </a:cubicBezTo>
                  <a:cubicBezTo>
                    <a:pt x="13833" y="25904"/>
                    <a:pt x="13996" y="26012"/>
                    <a:pt x="14159" y="26148"/>
                  </a:cubicBezTo>
                  <a:cubicBezTo>
                    <a:pt x="14376" y="26311"/>
                    <a:pt x="14566" y="26473"/>
                    <a:pt x="14756" y="26717"/>
                  </a:cubicBezTo>
                  <a:cubicBezTo>
                    <a:pt x="14783" y="26745"/>
                    <a:pt x="14783" y="26772"/>
                    <a:pt x="14810" y="26826"/>
                  </a:cubicBezTo>
                  <a:cubicBezTo>
                    <a:pt x="14945" y="27016"/>
                    <a:pt x="15027" y="27233"/>
                    <a:pt x="15081" y="27450"/>
                  </a:cubicBezTo>
                  <a:cubicBezTo>
                    <a:pt x="15081" y="27504"/>
                    <a:pt x="15108" y="27558"/>
                    <a:pt x="15108" y="27585"/>
                  </a:cubicBezTo>
                  <a:cubicBezTo>
                    <a:pt x="15108" y="27667"/>
                    <a:pt x="15108" y="27721"/>
                    <a:pt x="15081" y="27802"/>
                  </a:cubicBezTo>
                  <a:cubicBezTo>
                    <a:pt x="15081" y="27829"/>
                    <a:pt x="15081" y="27857"/>
                    <a:pt x="15054" y="27911"/>
                  </a:cubicBezTo>
                  <a:lnTo>
                    <a:pt x="15054" y="27965"/>
                  </a:lnTo>
                  <a:cubicBezTo>
                    <a:pt x="14837" y="29810"/>
                    <a:pt x="14566" y="31627"/>
                    <a:pt x="14023" y="33553"/>
                  </a:cubicBezTo>
                  <a:cubicBezTo>
                    <a:pt x="13752" y="33634"/>
                    <a:pt x="14077" y="33498"/>
                    <a:pt x="14132" y="333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1682450" y="3546425"/>
              <a:ext cx="248225" cy="198725"/>
            </a:xfrm>
            <a:custGeom>
              <a:avLst/>
              <a:gdLst/>
              <a:ahLst/>
              <a:cxnLst/>
              <a:rect l="l" t="t" r="r" b="b"/>
              <a:pathLst>
                <a:path w="9929" h="7949" extrusionOk="0">
                  <a:moveTo>
                    <a:pt x="5046" y="4503"/>
                  </a:moveTo>
                  <a:cubicBezTo>
                    <a:pt x="5832" y="4937"/>
                    <a:pt x="6728" y="5290"/>
                    <a:pt x="7487" y="5751"/>
                  </a:cubicBezTo>
                  <a:cubicBezTo>
                    <a:pt x="8111" y="6131"/>
                    <a:pt x="8653" y="6592"/>
                    <a:pt x="9114" y="7189"/>
                  </a:cubicBezTo>
                  <a:lnTo>
                    <a:pt x="9223" y="7270"/>
                  </a:lnTo>
                  <a:cubicBezTo>
                    <a:pt x="9331" y="7406"/>
                    <a:pt x="9928" y="7948"/>
                    <a:pt x="9928" y="7948"/>
                  </a:cubicBezTo>
                  <a:cubicBezTo>
                    <a:pt x="9928" y="7948"/>
                    <a:pt x="9576" y="7134"/>
                    <a:pt x="9467" y="6999"/>
                  </a:cubicBezTo>
                  <a:cubicBezTo>
                    <a:pt x="8572" y="5751"/>
                    <a:pt x="7297" y="4910"/>
                    <a:pt x="6049" y="4151"/>
                  </a:cubicBezTo>
                  <a:cubicBezTo>
                    <a:pt x="4992" y="3527"/>
                    <a:pt x="3907" y="2903"/>
                    <a:pt x="2876" y="2252"/>
                  </a:cubicBezTo>
                  <a:cubicBezTo>
                    <a:pt x="2550" y="2062"/>
                    <a:pt x="2252" y="1818"/>
                    <a:pt x="1900" y="1574"/>
                  </a:cubicBezTo>
                  <a:cubicBezTo>
                    <a:pt x="1221" y="1086"/>
                    <a:pt x="570" y="570"/>
                    <a:pt x="1" y="1"/>
                  </a:cubicBezTo>
                  <a:cubicBezTo>
                    <a:pt x="1574" y="1655"/>
                    <a:pt x="3066" y="3391"/>
                    <a:pt x="5046" y="45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0"/>
          <p:cNvSpPr/>
          <p:nvPr/>
        </p:nvSpPr>
        <p:spPr>
          <a:xfrm flipH="1">
            <a:off x="7115725" y="3808447"/>
            <a:ext cx="2234443" cy="1591111"/>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rot="5400000" flipH="1">
            <a:off x="52800" y="-52800"/>
            <a:ext cx="830120" cy="935729"/>
          </a:xfrm>
          <a:custGeom>
            <a:avLst/>
            <a:gdLst/>
            <a:ahLst/>
            <a:cxnLst/>
            <a:rect l="l" t="t" r="r" b="b"/>
            <a:pathLst>
              <a:path w="3907" h="4404" extrusionOk="0">
                <a:moveTo>
                  <a:pt x="2889" y="1"/>
                </a:moveTo>
                <a:cubicBezTo>
                  <a:pt x="2848" y="1"/>
                  <a:pt x="2807" y="4"/>
                  <a:pt x="2768" y="10"/>
                </a:cubicBezTo>
                <a:cubicBezTo>
                  <a:pt x="2415" y="37"/>
                  <a:pt x="2062" y="362"/>
                  <a:pt x="1927" y="688"/>
                </a:cubicBezTo>
                <a:cubicBezTo>
                  <a:pt x="1791" y="1041"/>
                  <a:pt x="1818" y="1447"/>
                  <a:pt x="2008" y="1773"/>
                </a:cubicBezTo>
                <a:cubicBezTo>
                  <a:pt x="1927" y="1719"/>
                  <a:pt x="1818" y="1637"/>
                  <a:pt x="1683" y="1637"/>
                </a:cubicBezTo>
                <a:cubicBezTo>
                  <a:pt x="1628" y="1637"/>
                  <a:pt x="1601" y="1719"/>
                  <a:pt x="1547" y="1746"/>
                </a:cubicBezTo>
                <a:cubicBezTo>
                  <a:pt x="1493" y="1610"/>
                  <a:pt x="1357" y="1529"/>
                  <a:pt x="1221" y="1502"/>
                </a:cubicBezTo>
                <a:cubicBezTo>
                  <a:pt x="1204" y="1499"/>
                  <a:pt x="1186" y="1497"/>
                  <a:pt x="1168" y="1497"/>
                </a:cubicBezTo>
                <a:cubicBezTo>
                  <a:pt x="1013" y="1497"/>
                  <a:pt x="827" y="1592"/>
                  <a:pt x="706" y="1664"/>
                </a:cubicBezTo>
                <a:cubicBezTo>
                  <a:pt x="408" y="1936"/>
                  <a:pt x="272" y="2424"/>
                  <a:pt x="435" y="2804"/>
                </a:cubicBezTo>
                <a:cubicBezTo>
                  <a:pt x="408" y="2749"/>
                  <a:pt x="347" y="2722"/>
                  <a:pt x="282" y="2722"/>
                </a:cubicBezTo>
                <a:cubicBezTo>
                  <a:pt x="218" y="2722"/>
                  <a:pt x="150" y="2749"/>
                  <a:pt x="109" y="2804"/>
                </a:cubicBezTo>
                <a:cubicBezTo>
                  <a:pt x="28" y="2912"/>
                  <a:pt x="1" y="3021"/>
                  <a:pt x="28" y="3156"/>
                </a:cubicBezTo>
                <a:cubicBezTo>
                  <a:pt x="164" y="3536"/>
                  <a:pt x="435" y="3726"/>
                  <a:pt x="706" y="3943"/>
                </a:cubicBezTo>
                <a:cubicBezTo>
                  <a:pt x="869" y="4133"/>
                  <a:pt x="1059" y="4268"/>
                  <a:pt x="1249" y="4404"/>
                </a:cubicBezTo>
                <a:lnTo>
                  <a:pt x="3907" y="4404"/>
                </a:lnTo>
                <a:lnTo>
                  <a:pt x="3907" y="227"/>
                </a:lnTo>
                <a:cubicBezTo>
                  <a:pt x="3853" y="227"/>
                  <a:pt x="3853" y="227"/>
                  <a:pt x="3825" y="254"/>
                </a:cubicBezTo>
                <a:cubicBezTo>
                  <a:pt x="3771" y="281"/>
                  <a:pt x="3690" y="390"/>
                  <a:pt x="3690" y="498"/>
                </a:cubicBezTo>
                <a:cubicBezTo>
                  <a:pt x="3545" y="185"/>
                  <a:pt x="3209" y="1"/>
                  <a:pt x="2889" y="1"/>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3225" y="2431350"/>
            <a:ext cx="31065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836026" y="1310388"/>
            <a:ext cx="1276800" cy="8418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a:spLocks noGrp="1"/>
          </p:cNvSpPr>
          <p:nvPr>
            <p:ph type="subTitle" idx="1"/>
          </p:nvPr>
        </p:nvSpPr>
        <p:spPr>
          <a:xfrm>
            <a:off x="713225" y="3458125"/>
            <a:ext cx="3106500" cy="66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 name="Google Shape;15;p3"/>
          <p:cNvSpPr/>
          <p:nvPr/>
        </p:nvSpPr>
        <p:spPr>
          <a:xfrm rot="10582886">
            <a:off x="-192212" y="-446393"/>
            <a:ext cx="3003317" cy="1716278"/>
          </a:xfrm>
          <a:custGeom>
            <a:avLst/>
            <a:gdLst/>
            <a:ahLst/>
            <a:cxnLst/>
            <a:rect l="l" t="t" r="r" b="b"/>
            <a:pathLst>
              <a:path w="35397" h="20228" extrusionOk="0">
                <a:moveTo>
                  <a:pt x="30633" y="0"/>
                </a:moveTo>
                <a:cubicBezTo>
                  <a:pt x="30357" y="0"/>
                  <a:pt x="30081" y="32"/>
                  <a:pt x="29809" y="98"/>
                </a:cubicBezTo>
                <a:cubicBezTo>
                  <a:pt x="27829" y="559"/>
                  <a:pt x="26419" y="2702"/>
                  <a:pt x="26744" y="4709"/>
                </a:cubicBezTo>
                <a:cubicBezTo>
                  <a:pt x="26506" y="4639"/>
                  <a:pt x="26262" y="4605"/>
                  <a:pt x="26020" y="4605"/>
                </a:cubicBezTo>
                <a:cubicBezTo>
                  <a:pt x="25325" y="4605"/>
                  <a:pt x="24643" y="4885"/>
                  <a:pt x="24140" y="5388"/>
                </a:cubicBezTo>
                <a:cubicBezTo>
                  <a:pt x="23435" y="6120"/>
                  <a:pt x="23110" y="7151"/>
                  <a:pt x="23571" y="8127"/>
                </a:cubicBezTo>
                <a:cubicBezTo>
                  <a:pt x="23340" y="7959"/>
                  <a:pt x="23068" y="7880"/>
                  <a:pt x="22797" y="7880"/>
                </a:cubicBezTo>
                <a:cubicBezTo>
                  <a:pt x="22371" y="7880"/>
                  <a:pt x="21948" y="8077"/>
                  <a:pt x="21699" y="8425"/>
                </a:cubicBezTo>
                <a:cubicBezTo>
                  <a:pt x="21336" y="8153"/>
                  <a:pt x="20871" y="8007"/>
                  <a:pt x="20408" y="8007"/>
                </a:cubicBezTo>
                <a:cubicBezTo>
                  <a:pt x="20042" y="8007"/>
                  <a:pt x="19678" y="8098"/>
                  <a:pt x="19367" y="8290"/>
                </a:cubicBezTo>
                <a:cubicBezTo>
                  <a:pt x="18634" y="8751"/>
                  <a:pt x="18227" y="9619"/>
                  <a:pt x="18363" y="10433"/>
                </a:cubicBezTo>
                <a:cubicBezTo>
                  <a:pt x="18148" y="10313"/>
                  <a:pt x="17902" y="10257"/>
                  <a:pt x="17653" y="10257"/>
                </a:cubicBezTo>
                <a:cubicBezTo>
                  <a:pt x="17054" y="10257"/>
                  <a:pt x="16434" y="10582"/>
                  <a:pt x="16166" y="11138"/>
                </a:cubicBezTo>
                <a:cubicBezTo>
                  <a:pt x="15643" y="10353"/>
                  <a:pt x="14817" y="9997"/>
                  <a:pt x="13907" y="9997"/>
                </a:cubicBezTo>
                <a:cubicBezTo>
                  <a:pt x="13874" y="9997"/>
                  <a:pt x="13840" y="9998"/>
                  <a:pt x="13806" y="9999"/>
                </a:cubicBezTo>
                <a:cubicBezTo>
                  <a:pt x="13320" y="9999"/>
                  <a:pt x="11570" y="10321"/>
                  <a:pt x="11662" y="11101"/>
                </a:cubicBezTo>
                <a:lnTo>
                  <a:pt x="11662" y="11101"/>
                </a:lnTo>
                <a:cubicBezTo>
                  <a:pt x="11605" y="10683"/>
                  <a:pt x="11156" y="10422"/>
                  <a:pt x="10727" y="10422"/>
                </a:cubicBezTo>
                <a:cubicBezTo>
                  <a:pt x="10467" y="10422"/>
                  <a:pt x="10216" y="10517"/>
                  <a:pt x="10063" y="10731"/>
                </a:cubicBezTo>
                <a:cubicBezTo>
                  <a:pt x="9662" y="10385"/>
                  <a:pt x="9141" y="10209"/>
                  <a:pt x="8619" y="10209"/>
                </a:cubicBezTo>
                <a:cubicBezTo>
                  <a:pt x="8117" y="10209"/>
                  <a:pt x="7614" y="10372"/>
                  <a:pt x="7215" y="10704"/>
                </a:cubicBezTo>
                <a:cubicBezTo>
                  <a:pt x="6428" y="11355"/>
                  <a:pt x="6211" y="12630"/>
                  <a:pt x="6754" y="13525"/>
                </a:cubicBezTo>
                <a:cubicBezTo>
                  <a:pt x="6457" y="13256"/>
                  <a:pt x="6072" y="13134"/>
                  <a:pt x="5682" y="13134"/>
                </a:cubicBezTo>
                <a:cubicBezTo>
                  <a:pt x="4967" y="13134"/>
                  <a:pt x="4233" y="13546"/>
                  <a:pt x="3987" y="14230"/>
                </a:cubicBezTo>
                <a:cubicBezTo>
                  <a:pt x="3547" y="13933"/>
                  <a:pt x="3018" y="13792"/>
                  <a:pt x="2484" y="13792"/>
                </a:cubicBezTo>
                <a:cubicBezTo>
                  <a:pt x="1505" y="13792"/>
                  <a:pt x="509" y="14265"/>
                  <a:pt x="0" y="15125"/>
                </a:cubicBezTo>
                <a:lnTo>
                  <a:pt x="9792" y="19953"/>
                </a:lnTo>
                <a:cubicBezTo>
                  <a:pt x="10893" y="20148"/>
                  <a:pt x="12000" y="20228"/>
                  <a:pt x="13110" y="20228"/>
                </a:cubicBezTo>
                <a:cubicBezTo>
                  <a:pt x="18281" y="20228"/>
                  <a:pt x="23521" y="18488"/>
                  <a:pt x="28645" y="18488"/>
                </a:cubicBezTo>
                <a:cubicBezTo>
                  <a:pt x="30083" y="18488"/>
                  <a:pt x="31513" y="18625"/>
                  <a:pt x="32929" y="18977"/>
                </a:cubicBezTo>
                <a:cubicBezTo>
                  <a:pt x="33091" y="14881"/>
                  <a:pt x="33742" y="10812"/>
                  <a:pt x="34827" y="6852"/>
                </a:cubicBezTo>
                <a:cubicBezTo>
                  <a:pt x="35397" y="4764"/>
                  <a:pt x="35180" y="3407"/>
                  <a:pt x="33959" y="1726"/>
                </a:cubicBezTo>
                <a:cubicBezTo>
                  <a:pt x="33221" y="697"/>
                  <a:pt x="31930" y="0"/>
                  <a:pt x="30633"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3"/>
          <p:cNvGrpSpPr/>
          <p:nvPr/>
        </p:nvGrpSpPr>
        <p:grpSpPr>
          <a:xfrm flipH="1">
            <a:off x="7815735" y="220459"/>
            <a:ext cx="927203" cy="1142485"/>
            <a:chOff x="1113259" y="3241214"/>
            <a:chExt cx="1594229" cy="1964382"/>
          </a:xfrm>
        </p:grpSpPr>
        <p:sp>
          <p:nvSpPr>
            <p:cNvPr id="17" name="Google Shape;17;p3"/>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1" name="Google Shape;171;p21"/>
          <p:cNvSpPr txBox="1">
            <a:spLocks noGrp="1"/>
          </p:cNvSpPr>
          <p:nvPr>
            <p:ph type="subTitle" idx="1"/>
          </p:nvPr>
        </p:nvSpPr>
        <p:spPr>
          <a:xfrm>
            <a:off x="1700950" y="2241063"/>
            <a:ext cx="1978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 name="Google Shape;172;p21"/>
          <p:cNvSpPr txBox="1">
            <a:spLocks noGrp="1"/>
          </p:cNvSpPr>
          <p:nvPr>
            <p:ph type="subTitle" idx="2"/>
          </p:nvPr>
        </p:nvSpPr>
        <p:spPr>
          <a:xfrm>
            <a:off x="5464851" y="2241063"/>
            <a:ext cx="1978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3" name="Google Shape;173;p21"/>
          <p:cNvSpPr txBox="1">
            <a:spLocks noGrp="1"/>
          </p:cNvSpPr>
          <p:nvPr>
            <p:ph type="subTitle" idx="3"/>
          </p:nvPr>
        </p:nvSpPr>
        <p:spPr>
          <a:xfrm>
            <a:off x="1700950" y="3977250"/>
            <a:ext cx="1978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21"/>
          <p:cNvSpPr txBox="1">
            <a:spLocks noGrp="1"/>
          </p:cNvSpPr>
          <p:nvPr>
            <p:ph type="subTitle" idx="4"/>
          </p:nvPr>
        </p:nvSpPr>
        <p:spPr>
          <a:xfrm>
            <a:off x="5464851" y="3977250"/>
            <a:ext cx="1978200" cy="53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5" name="Google Shape;175;p21"/>
          <p:cNvSpPr txBox="1">
            <a:spLocks noGrp="1"/>
          </p:cNvSpPr>
          <p:nvPr>
            <p:ph type="subTitle" idx="5"/>
          </p:nvPr>
        </p:nvSpPr>
        <p:spPr>
          <a:xfrm>
            <a:off x="1700950" y="20127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1"/>
          <p:cNvSpPr txBox="1">
            <a:spLocks noGrp="1"/>
          </p:cNvSpPr>
          <p:nvPr>
            <p:ph type="subTitle" idx="6"/>
          </p:nvPr>
        </p:nvSpPr>
        <p:spPr>
          <a:xfrm>
            <a:off x="1700950" y="37487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21"/>
          <p:cNvSpPr txBox="1">
            <a:spLocks noGrp="1"/>
          </p:cNvSpPr>
          <p:nvPr>
            <p:ph type="subTitle" idx="7"/>
          </p:nvPr>
        </p:nvSpPr>
        <p:spPr>
          <a:xfrm>
            <a:off x="5464851" y="201275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 name="Google Shape;178;p21"/>
          <p:cNvSpPr txBox="1">
            <a:spLocks noGrp="1"/>
          </p:cNvSpPr>
          <p:nvPr>
            <p:ph type="subTitle" idx="8"/>
          </p:nvPr>
        </p:nvSpPr>
        <p:spPr>
          <a:xfrm>
            <a:off x="5464851" y="37487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 name="Google Shape;179;p21"/>
          <p:cNvSpPr/>
          <p:nvPr/>
        </p:nvSpPr>
        <p:spPr>
          <a:xfrm rot="-10046426">
            <a:off x="-392013" y="-809041"/>
            <a:ext cx="3003269" cy="1716251"/>
          </a:xfrm>
          <a:custGeom>
            <a:avLst/>
            <a:gdLst/>
            <a:ahLst/>
            <a:cxnLst/>
            <a:rect l="l" t="t" r="r" b="b"/>
            <a:pathLst>
              <a:path w="35397" h="20228" extrusionOk="0">
                <a:moveTo>
                  <a:pt x="30633" y="0"/>
                </a:moveTo>
                <a:cubicBezTo>
                  <a:pt x="30357" y="0"/>
                  <a:pt x="30081" y="32"/>
                  <a:pt x="29809" y="98"/>
                </a:cubicBezTo>
                <a:cubicBezTo>
                  <a:pt x="27829" y="559"/>
                  <a:pt x="26419" y="2702"/>
                  <a:pt x="26744" y="4709"/>
                </a:cubicBezTo>
                <a:cubicBezTo>
                  <a:pt x="26506" y="4639"/>
                  <a:pt x="26262" y="4605"/>
                  <a:pt x="26020" y="4605"/>
                </a:cubicBezTo>
                <a:cubicBezTo>
                  <a:pt x="25325" y="4605"/>
                  <a:pt x="24643" y="4885"/>
                  <a:pt x="24140" y="5388"/>
                </a:cubicBezTo>
                <a:cubicBezTo>
                  <a:pt x="23435" y="6120"/>
                  <a:pt x="23110" y="7151"/>
                  <a:pt x="23571" y="8127"/>
                </a:cubicBezTo>
                <a:cubicBezTo>
                  <a:pt x="23340" y="7959"/>
                  <a:pt x="23068" y="7880"/>
                  <a:pt x="22797" y="7880"/>
                </a:cubicBezTo>
                <a:cubicBezTo>
                  <a:pt x="22371" y="7880"/>
                  <a:pt x="21948" y="8077"/>
                  <a:pt x="21699" y="8425"/>
                </a:cubicBezTo>
                <a:cubicBezTo>
                  <a:pt x="21336" y="8153"/>
                  <a:pt x="20871" y="8007"/>
                  <a:pt x="20408" y="8007"/>
                </a:cubicBezTo>
                <a:cubicBezTo>
                  <a:pt x="20042" y="8007"/>
                  <a:pt x="19678" y="8098"/>
                  <a:pt x="19367" y="8290"/>
                </a:cubicBezTo>
                <a:cubicBezTo>
                  <a:pt x="18634" y="8751"/>
                  <a:pt x="18227" y="9619"/>
                  <a:pt x="18363" y="10433"/>
                </a:cubicBezTo>
                <a:cubicBezTo>
                  <a:pt x="18148" y="10313"/>
                  <a:pt x="17902" y="10257"/>
                  <a:pt x="17653" y="10257"/>
                </a:cubicBezTo>
                <a:cubicBezTo>
                  <a:pt x="17054" y="10257"/>
                  <a:pt x="16434" y="10582"/>
                  <a:pt x="16166" y="11138"/>
                </a:cubicBezTo>
                <a:cubicBezTo>
                  <a:pt x="15643" y="10353"/>
                  <a:pt x="14817" y="9997"/>
                  <a:pt x="13907" y="9997"/>
                </a:cubicBezTo>
                <a:cubicBezTo>
                  <a:pt x="13874" y="9997"/>
                  <a:pt x="13840" y="9998"/>
                  <a:pt x="13806" y="9999"/>
                </a:cubicBezTo>
                <a:cubicBezTo>
                  <a:pt x="13320" y="9999"/>
                  <a:pt x="11570" y="10321"/>
                  <a:pt x="11662" y="11101"/>
                </a:cubicBezTo>
                <a:lnTo>
                  <a:pt x="11662" y="11101"/>
                </a:lnTo>
                <a:cubicBezTo>
                  <a:pt x="11605" y="10683"/>
                  <a:pt x="11156" y="10422"/>
                  <a:pt x="10727" y="10422"/>
                </a:cubicBezTo>
                <a:cubicBezTo>
                  <a:pt x="10467" y="10422"/>
                  <a:pt x="10216" y="10517"/>
                  <a:pt x="10063" y="10731"/>
                </a:cubicBezTo>
                <a:cubicBezTo>
                  <a:pt x="9662" y="10385"/>
                  <a:pt x="9141" y="10209"/>
                  <a:pt x="8619" y="10209"/>
                </a:cubicBezTo>
                <a:cubicBezTo>
                  <a:pt x="8117" y="10209"/>
                  <a:pt x="7614" y="10372"/>
                  <a:pt x="7215" y="10704"/>
                </a:cubicBezTo>
                <a:cubicBezTo>
                  <a:pt x="6428" y="11355"/>
                  <a:pt x="6211" y="12630"/>
                  <a:pt x="6754" y="13525"/>
                </a:cubicBezTo>
                <a:cubicBezTo>
                  <a:pt x="6457" y="13256"/>
                  <a:pt x="6072" y="13134"/>
                  <a:pt x="5682" y="13134"/>
                </a:cubicBezTo>
                <a:cubicBezTo>
                  <a:pt x="4967" y="13134"/>
                  <a:pt x="4233" y="13546"/>
                  <a:pt x="3987" y="14230"/>
                </a:cubicBezTo>
                <a:cubicBezTo>
                  <a:pt x="3547" y="13933"/>
                  <a:pt x="3018" y="13792"/>
                  <a:pt x="2484" y="13792"/>
                </a:cubicBezTo>
                <a:cubicBezTo>
                  <a:pt x="1505" y="13792"/>
                  <a:pt x="509" y="14265"/>
                  <a:pt x="0" y="15125"/>
                </a:cubicBezTo>
                <a:lnTo>
                  <a:pt x="9792" y="19953"/>
                </a:lnTo>
                <a:cubicBezTo>
                  <a:pt x="10893" y="20148"/>
                  <a:pt x="12000" y="20228"/>
                  <a:pt x="13110" y="20228"/>
                </a:cubicBezTo>
                <a:cubicBezTo>
                  <a:pt x="18281" y="20228"/>
                  <a:pt x="23521" y="18488"/>
                  <a:pt x="28645" y="18488"/>
                </a:cubicBezTo>
                <a:cubicBezTo>
                  <a:pt x="30083" y="18488"/>
                  <a:pt x="31513" y="18625"/>
                  <a:pt x="32929" y="18977"/>
                </a:cubicBezTo>
                <a:cubicBezTo>
                  <a:pt x="33091" y="14881"/>
                  <a:pt x="33742" y="10812"/>
                  <a:pt x="34827" y="6852"/>
                </a:cubicBezTo>
                <a:cubicBezTo>
                  <a:pt x="35397" y="4764"/>
                  <a:pt x="35180" y="3407"/>
                  <a:pt x="33959" y="1726"/>
                </a:cubicBezTo>
                <a:cubicBezTo>
                  <a:pt x="33221" y="697"/>
                  <a:pt x="31930" y="0"/>
                  <a:pt x="30633"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22"/>
          <p:cNvSpPr txBox="1">
            <a:spLocks noGrp="1"/>
          </p:cNvSpPr>
          <p:nvPr>
            <p:ph type="subTitle" idx="1"/>
          </p:nvPr>
        </p:nvSpPr>
        <p:spPr>
          <a:xfrm>
            <a:off x="1109155" y="22893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 name="Google Shape;183;p22"/>
          <p:cNvSpPr txBox="1">
            <a:spLocks noGrp="1"/>
          </p:cNvSpPr>
          <p:nvPr>
            <p:ph type="subTitle" idx="2"/>
          </p:nvPr>
        </p:nvSpPr>
        <p:spPr>
          <a:xfrm>
            <a:off x="3579000" y="22893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4" name="Google Shape;184;p22"/>
          <p:cNvSpPr txBox="1">
            <a:spLocks noGrp="1"/>
          </p:cNvSpPr>
          <p:nvPr>
            <p:ph type="subTitle" idx="3"/>
          </p:nvPr>
        </p:nvSpPr>
        <p:spPr>
          <a:xfrm>
            <a:off x="1109155" y="4016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5" name="Google Shape;185;p22"/>
          <p:cNvSpPr txBox="1">
            <a:spLocks noGrp="1"/>
          </p:cNvSpPr>
          <p:nvPr>
            <p:ph type="subTitle" idx="4"/>
          </p:nvPr>
        </p:nvSpPr>
        <p:spPr>
          <a:xfrm>
            <a:off x="3579000" y="4016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6" name="Google Shape;186;p22"/>
          <p:cNvSpPr txBox="1">
            <a:spLocks noGrp="1"/>
          </p:cNvSpPr>
          <p:nvPr>
            <p:ph type="subTitle" idx="5"/>
          </p:nvPr>
        </p:nvSpPr>
        <p:spPr>
          <a:xfrm>
            <a:off x="6048845" y="22893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7" name="Google Shape;187;p22"/>
          <p:cNvSpPr txBox="1">
            <a:spLocks noGrp="1"/>
          </p:cNvSpPr>
          <p:nvPr>
            <p:ph type="subTitle" idx="6"/>
          </p:nvPr>
        </p:nvSpPr>
        <p:spPr>
          <a:xfrm>
            <a:off x="6048845" y="4016775"/>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8" name="Google Shape;188;p22"/>
          <p:cNvSpPr txBox="1">
            <a:spLocks noGrp="1"/>
          </p:cNvSpPr>
          <p:nvPr>
            <p:ph type="subTitle" idx="7"/>
          </p:nvPr>
        </p:nvSpPr>
        <p:spPr>
          <a:xfrm>
            <a:off x="1113055" y="2013013"/>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9" name="Google Shape;189;p22"/>
          <p:cNvSpPr txBox="1">
            <a:spLocks noGrp="1"/>
          </p:cNvSpPr>
          <p:nvPr>
            <p:ph type="subTitle" idx="8"/>
          </p:nvPr>
        </p:nvSpPr>
        <p:spPr>
          <a:xfrm>
            <a:off x="3582900" y="2013013"/>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0" name="Google Shape;190;p22"/>
          <p:cNvSpPr txBox="1">
            <a:spLocks noGrp="1"/>
          </p:cNvSpPr>
          <p:nvPr>
            <p:ph type="subTitle" idx="9"/>
          </p:nvPr>
        </p:nvSpPr>
        <p:spPr>
          <a:xfrm>
            <a:off x="6052745" y="2013013"/>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1" name="Google Shape;191;p22"/>
          <p:cNvSpPr txBox="1">
            <a:spLocks noGrp="1"/>
          </p:cNvSpPr>
          <p:nvPr>
            <p:ph type="subTitle" idx="13"/>
          </p:nvPr>
        </p:nvSpPr>
        <p:spPr>
          <a:xfrm>
            <a:off x="1113055" y="3744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2" name="Google Shape;192;p22"/>
          <p:cNvSpPr txBox="1">
            <a:spLocks noGrp="1"/>
          </p:cNvSpPr>
          <p:nvPr>
            <p:ph type="subTitle" idx="14"/>
          </p:nvPr>
        </p:nvSpPr>
        <p:spPr>
          <a:xfrm>
            <a:off x="3582900" y="3744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3" name="Google Shape;193;p22"/>
          <p:cNvSpPr txBox="1">
            <a:spLocks noGrp="1"/>
          </p:cNvSpPr>
          <p:nvPr>
            <p:ph type="subTitle" idx="15"/>
          </p:nvPr>
        </p:nvSpPr>
        <p:spPr>
          <a:xfrm>
            <a:off x="6052745" y="3744100"/>
            <a:ext cx="19782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4" name="Google Shape;194;p22"/>
          <p:cNvSpPr/>
          <p:nvPr/>
        </p:nvSpPr>
        <p:spPr>
          <a:xfrm rot="-5400000" flipH="1">
            <a:off x="7567566" y="-18591"/>
            <a:ext cx="1557856" cy="1595027"/>
          </a:xfrm>
          <a:custGeom>
            <a:avLst/>
            <a:gdLst/>
            <a:ahLst/>
            <a:cxnLst/>
            <a:rect l="l" t="t" r="r" b="b"/>
            <a:pathLst>
              <a:path w="38599" h="39520" extrusionOk="0">
                <a:moveTo>
                  <a:pt x="1" y="0"/>
                </a:moveTo>
                <a:lnTo>
                  <a:pt x="1" y="39519"/>
                </a:lnTo>
                <a:lnTo>
                  <a:pt x="38598" y="39519"/>
                </a:lnTo>
                <a:cubicBezTo>
                  <a:pt x="36370" y="35301"/>
                  <a:pt x="31412" y="32951"/>
                  <a:pt x="26573" y="32951"/>
                </a:cubicBezTo>
                <a:cubicBezTo>
                  <a:pt x="24815" y="32951"/>
                  <a:pt x="23073" y="33262"/>
                  <a:pt x="21483" y="33905"/>
                </a:cubicBezTo>
                <a:cubicBezTo>
                  <a:pt x="21754" y="32033"/>
                  <a:pt x="20344" y="30162"/>
                  <a:pt x="18608" y="29592"/>
                </a:cubicBezTo>
                <a:cubicBezTo>
                  <a:pt x="17984" y="29402"/>
                  <a:pt x="17342" y="29339"/>
                  <a:pt x="16694" y="29339"/>
                </a:cubicBezTo>
                <a:cubicBezTo>
                  <a:pt x="15398" y="29339"/>
                  <a:pt x="14078" y="29592"/>
                  <a:pt x="12831" y="29592"/>
                </a:cubicBezTo>
                <a:cubicBezTo>
                  <a:pt x="16302" y="24845"/>
                  <a:pt x="16302" y="18960"/>
                  <a:pt x="15000" y="13318"/>
                </a:cubicBezTo>
                <a:cubicBezTo>
                  <a:pt x="13237" y="5886"/>
                  <a:pt x="6945" y="1248"/>
                  <a:pt x="1"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95"/>
        <p:cNvGrpSpPr/>
        <p:nvPr/>
      </p:nvGrpSpPr>
      <p:grpSpPr>
        <a:xfrm>
          <a:off x="0" y="0"/>
          <a:ext cx="0" cy="0"/>
          <a:chOff x="0" y="0"/>
          <a:chExt cx="0" cy="0"/>
        </a:xfrm>
      </p:grpSpPr>
      <p:sp>
        <p:nvSpPr>
          <p:cNvPr id="196" name="Google Shape;196;p23"/>
          <p:cNvSpPr txBox="1">
            <a:spLocks noGrp="1"/>
          </p:cNvSpPr>
          <p:nvPr>
            <p:ph type="title" hasCustomPrompt="1"/>
          </p:nvPr>
        </p:nvSpPr>
        <p:spPr>
          <a:xfrm>
            <a:off x="713225" y="659125"/>
            <a:ext cx="3339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7" name="Google Shape;197;p23"/>
          <p:cNvSpPr txBox="1">
            <a:spLocks noGrp="1"/>
          </p:cNvSpPr>
          <p:nvPr>
            <p:ph type="subTitle" idx="1"/>
          </p:nvPr>
        </p:nvSpPr>
        <p:spPr>
          <a:xfrm>
            <a:off x="713225" y="1264729"/>
            <a:ext cx="33399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98" name="Google Shape;198;p23"/>
          <p:cNvSpPr txBox="1">
            <a:spLocks noGrp="1"/>
          </p:cNvSpPr>
          <p:nvPr>
            <p:ph type="title" idx="2" hasCustomPrompt="1"/>
          </p:nvPr>
        </p:nvSpPr>
        <p:spPr>
          <a:xfrm>
            <a:off x="713225" y="1943215"/>
            <a:ext cx="3339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9" name="Google Shape;199;p23"/>
          <p:cNvSpPr txBox="1">
            <a:spLocks noGrp="1"/>
          </p:cNvSpPr>
          <p:nvPr>
            <p:ph type="subTitle" idx="3"/>
          </p:nvPr>
        </p:nvSpPr>
        <p:spPr>
          <a:xfrm>
            <a:off x="713225" y="2565752"/>
            <a:ext cx="33399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00" name="Google Shape;200;p23"/>
          <p:cNvSpPr txBox="1">
            <a:spLocks noGrp="1"/>
          </p:cNvSpPr>
          <p:nvPr>
            <p:ph type="title" idx="4" hasCustomPrompt="1"/>
          </p:nvPr>
        </p:nvSpPr>
        <p:spPr>
          <a:xfrm>
            <a:off x="713225" y="3254546"/>
            <a:ext cx="33399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1" name="Google Shape;201;p23"/>
          <p:cNvSpPr txBox="1">
            <a:spLocks noGrp="1"/>
          </p:cNvSpPr>
          <p:nvPr>
            <p:ph type="subTitle" idx="5"/>
          </p:nvPr>
        </p:nvSpPr>
        <p:spPr>
          <a:xfrm>
            <a:off x="713225" y="3885575"/>
            <a:ext cx="33399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02"/>
        <p:cNvGrpSpPr/>
        <p:nvPr/>
      </p:nvGrpSpPr>
      <p:grpSpPr>
        <a:xfrm>
          <a:off x="0" y="0"/>
          <a:ext cx="0" cy="0"/>
          <a:chOff x="0" y="0"/>
          <a:chExt cx="0" cy="0"/>
        </a:xfrm>
      </p:grpSpPr>
      <p:sp>
        <p:nvSpPr>
          <p:cNvPr id="203" name="Google Shape;203;p24"/>
          <p:cNvSpPr txBox="1">
            <a:spLocks noGrp="1"/>
          </p:cNvSpPr>
          <p:nvPr>
            <p:ph type="title" hasCustomPrompt="1"/>
          </p:nvPr>
        </p:nvSpPr>
        <p:spPr>
          <a:xfrm>
            <a:off x="1474975" y="1962150"/>
            <a:ext cx="11004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4" name="Google Shape;204;p24"/>
          <p:cNvSpPr txBox="1">
            <a:spLocks noGrp="1"/>
          </p:cNvSpPr>
          <p:nvPr>
            <p:ph type="subTitle" idx="1"/>
          </p:nvPr>
        </p:nvSpPr>
        <p:spPr>
          <a:xfrm>
            <a:off x="938500" y="36291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05" name="Google Shape;205;p24"/>
          <p:cNvSpPr txBox="1">
            <a:spLocks noGrp="1"/>
          </p:cNvSpPr>
          <p:nvPr>
            <p:ph type="subTitle" idx="2"/>
          </p:nvPr>
        </p:nvSpPr>
        <p:spPr>
          <a:xfrm>
            <a:off x="938500" y="31971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6" name="Google Shape;206;p24"/>
          <p:cNvSpPr txBox="1">
            <a:spLocks noGrp="1"/>
          </p:cNvSpPr>
          <p:nvPr>
            <p:ph type="title" idx="3" hasCustomPrompt="1"/>
          </p:nvPr>
        </p:nvSpPr>
        <p:spPr>
          <a:xfrm>
            <a:off x="387310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7" name="Google Shape;207;p24"/>
          <p:cNvSpPr txBox="1">
            <a:spLocks noGrp="1"/>
          </p:cNvSpPr>
          <p:nvPr>
            <p:ph type="subTitle" idx="4"/>
          </p:nvPr>
        </p:nvSpPr>
        <p:spPr>
          <a:xfrm>
            <a:off x="3485400" y="36291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08" name="Google Shape;208;p24"/>
          <p:cNvSpPr txBox="1">
            <a:spLocks noGrp="1"/>
          </p:cNvSpPr>
          <p:nvPr>
            <p:ph type="subTitle" idx="5"/>
          </p:nvPr>
        </p:nvSpPr>
        <p:spPr>
          <a:xfrm>
            <a:off x="3485400" y="31971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9" name="Google Shape;209;p24"/>
          <p:cNvSpPr txBox="1">
            <a:spLocks noGrp="1"/>
          </p:cNvSpPr>
          <p:nvPr>
            <p:ph type="title" idx="6" hasCustomPrompt="1"/>
          </p:nvPr>
        </p:nvSpPr>
        <p:spPr>
          <a:xfrm>
            <a:off x="6417675"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0" name="Google Shape;210;p24"/>
          <p:cNvSpPr txBox="1">
            <a:spLocks noGrp="1"/>
          </p:cNvSpPr>
          <p:nvPr>
            <p:ph type="subTitle" idx="7"/>
          </p:nvPr>
        </p:nvSpPr>
        <p:spPr>
          <a:xfrm>
            <a:off x="6032300" y="3629175"/>
            <a:ext cx="2173200" cy="7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11" name="Google Shape;211;p24"/>
          <p:cNvSpPr txBox="1">
            <a:spLocks noGrp="1"/>
          </p:cNvSpPr>
          <p:nvPr>
            <p:ph type="subTitle" idx="8"/>
          </p:nvPr>
        </p:nvSpPr>
        <p:spPr>
          <a:xfrm>
            <a:off x="6032300" y="3197100"/>
            <a:ext cx="2173200" cy="44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2" name="Google Shape;212;p24"/>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213"/>
        <p:cNvGrpSpPr/>
        <p:nvPr/>
      </p:nvGrpSpPr>
      <p:grpSpPr>
        <a:xfrm>
          <a:off x="0" y="0"/>
          <a:ext cx="0" cy="0"/>
          <a:chOff x="0" y="0"/>
          <a:chExt cx="0" cy="0"/>
        </a:xfrm>
      </p:grpSpPr>
      <p:sp>
        <p:nvSpPr>
          <p:cNvPr id="214" name="Google Shape;214;p25"/>
          <p:cNvSpPr txBox="1">
            <a:spLocks noGrp="1"/>
          </p:cNvSpPr>
          <p:nvPr>
            <p:ph type="title"/>
          </p:nvPr>
        </p:nvSpPr>
        <p:spPr>
          <a:xfrm>
            <a:off x="5325975" y="2431338"/>
            <a:ext cx="3108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215" name="Google Shape;215;p25"/>
          <p:cNvSpPr txBox="1">
            <a:spLocks noGrp="1"/>
          </p:cNvSpPr>
          <p:nvPr>
            <p:ph type="title" idx="2" hasCustomPrompt="1"/>
          </p:nvPr>
        </p:nvSpPr>
        <p:spPr>
          <a:xfrm>
            <a:off x="7158425" y="1310388"/>
            <a:ext cx="1276800" cy="8418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
        <p:nvSpPr>
          <p:cNvPr id="216" name="Google Shape;216;p25"/>
          <p:cNvSpPr txBox="1">
            <a:spLocks noGrp="1"/>
          </p:cNvSpPr>
          <p:nvPr>
            <p:ph type="subTitle" idx="1"/>
          </p:nvPr>
        </p:nvSpPr>
        <p:spPr>
          <a:xfrm>
            <a:off x="5326325" y="3458125"/>
            <a:ext cx="3108900" cy="667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217" name="Google Shape;217;p25"/>
          <p:cNvSpPr/>
          <p:nvPr/>
        </p:nvSpPr>
        <p:spPr>
          <a:xfrm flipH="1">
            <a:off x="18" y="4244550"/>
            <a:ext cx="10286340" cy="891974"/>
          </a:xfrm>
          <a:custGeom>
            <a:avLst/>
            <a:gdLst/>
            <a:ahLst/>
            <a:cxnLst/>
            <a:rect l="l" t="t" r="r" b="b"/>
            <a:pathLst>
              <a:path w="125340" h="20832" extrusionOk="0">
                <a:moveTo>
                  <a:pt x="3554" y="14105"/>
                </a:moveTo>
                <a:cubicBezTo>
                  <a:pt x="2442" y="14105"/>
                  <a:pt x="1330" y="14512"/>
                  <a:pt x="1" y="14648"/>
                </a:cubicBezTo>
                <a:cubicBezTo>
                  <a:pt x="1872" y="14648"/>
                  <a:pt x="3744" y="14783"/>
                  <a:pt x="5588" y="15190"/>
                </a:cubicBezTo>
                <a:cubicBezTo>
                  <a:pt x="10443" y="16302"/>
                  <a:pt x="15136" y="17414"/>
                  <a:pt x="19801" y="18770"/>
                </a:cubicBezTo>
                <a:cubicBezTo>
                  <a:pt x="28019" y="20832"/>
                  <a:pt x="36618" y="20561"/>
                  <a:pt x="45243" y="20154"/>
                </a:cubicBezTo>
                <a:cubicBezTo>
                  <a:pt x="46355" y="20018"/>
                  <a:pt x="47305" y="19747"/>
                  <a:pt x="48417" y="19747"/>
                </a:cubicBezTo>
                <a:cubicBezTo>
                  <a:pt x="57774" y="19882"/>
                  <a:pt x="66942" y="19882"/>
                  <a:pt x="76463" y="18635"/>
                </a:cubicBezTo>
                <a:cubicBezTo>
                  <a:pt x="86553" y="17251"/>
                  <a:pt x="94961" y="13915"/>
                  <a:pt x="104292" y="11555"/>
                </a:cubicBezTo>
                <a:cubicBezTo>
                  <a:pt x="106896" y="10877"/>
                  <a:pt x="109527" y="10308"/>
                  <a:pt x="112320" y="9630"/>
                </a:cubicBezTo>
                <a:cubicBezTo>
                  <a:pt x="113812" y="9358"/>
                  <a:pt x="115141" y="8490"/>
                  <a:pt x="116633" y="8084"/>
                </a:cubicBezTo>
                <a:cubicBezTo>
                  <a:pt x="110476" y="7541"/>
                  <a:pt x="105051" y="10037"/>
                  <a:pt x="98867" y="10172"/>
                </a:cubicBezTo>
                <a:cubicBezTo>
                  <a:pt x="99437" y="9901"/>
                  <a:pt x="99979" y="9630"/>
                  <a:pt x="100576" y="9169"/>
                </a:cubicBezTo>
                <a:cubicBezTo>
                  <a:pt x="101878" y="8490"/>
                  <a:pt x="103370" y="8626"/>
                  <a:pt x="104672" y="8056"/>
                </a:cubicBezTo>
                <a:cubicBezTo>
                  <a:pt x="108605" y="6538"/>
                  <a:pt x="112700" y="5697"/>
                  <a:pt x="117013" y="4612"/>
                </a:cubicBezTo>
                <a:cubicBezTo>
                  <a:pt x="119861" y="3852"/>
                  <a:pt x="122628" y="2876"/>
                  <a:pt x="125340" y="1764"/>
                </a:cubicBezTo>
                <a:lnTo>
                  <a:pt x="125340" y="1"/>
                </a:lnTo>
                <a:cubicBezTo>
                  <a:pt x="122194" y="435"/>
                  <a:pt x="119074" y="1140"/>
                  <a:pt x="116064" y="2225"/>
                </a:cubicBezTo>
                <a:cubicBezTo>
                  <a:pt x="107086" y="5290"/>
                  <a:pt x="96995" y="7216"/>
                  <a:pt x="89347" y="12369"/>
                </a:cubicBezTo>
                <a:cubicBezTo>
                  <a:pt x="86146" y="14431"/>
                  <a:pt x="82620" y="16682"/>
                  <a:pt x="78117" y="16817"/>
                </a:cubicBezTo>
                <a:cubicBezTo>
                  <a:pt x="59809" y="17360"/>
                  <a:pt x="41663" y="18743"/>
                  <a:pt x="23002" y="16546"/>
                </a:cubicBezTo>
                <a:cubicBezTo>
                  <a:pt x="20045" y="16167"/>
                  <a:pt x="17170" y="15597"/>
                  <a:pt x="14322" y="14973"/>
                </a:cubicBezTo>
                <a:cubicBezTo>
                  <a:pt x="10714" y="14783"/>
                  <a:pt x="7134" y="14024"/>
                  <a:pt x="3554" y="141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flipH="1">
            <a:off x="2227" y="4322391"/>
            <a:ext cx="11503976" cy="821111"/>
          </a:xfrm>
          <a:custGeom>
            <a:avLst/>
            <a:gdLst/>
            <a:ahLst/>
            <a:cxnLst/>
            <a:rect l="l" t="t" r="r" b="b"/>
            <a:pathLst>
              <a:path w="140177" h="19177" extrusionOk="0">
                <a:moveTo>
                  <a:pt x="131850" y="2848"/>
                </a:moveTo>
                <a:cubicBezTo>
                  <a:pt x="127537" y="3987"/>
                  <a:pt x="123441" y="4801"/>
                  <a:pt x="119508" y="6320"/>
                </a:cubicBezTo>
                <a:cubicBezTo>
                  <a:pt x="118179" y="6862"/>
                  <a:pt x="116688" y="6727"/>
                  <a:pt x="115386" y="7432"/>
                </a:cubicBezTo>
                <a:cubicBezTo>
                  <a:pt x="114816" y="7839"/>
                  <a:pt x="114274" y="8110"/>
                  <a:pt x="113704" y="8408"/>
                </a:cubicBezTo>
                <a:cubicBezTo>
                  <a:pt x="119861" y="8273"/>
                  <a:pt x="125286" y="5777"/>
                  <a:pt x="131470" y="6347"/>
                </a:cubicBezTo>
                <a:cubicBezTo>
                  <a:pt x="129978" y="6754"/>
                  <a:pt x="128649" y="7595"/>
                  <a:pt x="127157" y="7866"/>
                </a:cubicBezTo>
                <a:cubicBezTo>
                  <a:pt x="124336" y="8544"/>
                  <a:pt x="121733" y="9141"/>
                  <a:pt x="119129" y="9819"/>
                </a:cubicBezTo>
                <a:cubicBezTo>
                  <a:pt x="109771" y="12179"/>
                  <a:pt x="101363" y="15515"/>
                  <a:pt x="91272" y="16898"/>
                </a:cubicBezTo>
                <a:cubicBezTo>
                  <a:pt x="81752" y="18146"/>
                  <a:pt x="72611" y="18146"/>
                  <a:pt x="63254" y="18010"/>
                </a:cubicBezTo>
                <a:cubicBezTo>
                  <a:pt x="62114" y="18010"/>
                  <a:pt x="61165" y="18281"/>
                  <a:pt x="60053" y="18417"/>
                </a:cubicBezTo>
                <a:cubicBezTo>
                  <a:pt x="51455" y="18824"/>
                  <a:pt x="42856" y="19095"/>
                  <a:pt x="34638" y="17034"/>
                </a:cubicBezTo>
                <a:cubicBezTo>
                  <a:pt x="29945" y="15650"/>
                  <a:pt x="25280" y="14511"/>
                  <a:pt x="20425" y="13426"/>
                </a:cubicBezTo>
                <a:cubicBezTo>
                  <a:pt x="18553" y="13019"/>
                  <a:pt x="16682" y="12884"/>
                  <a:pt x="14837" y="12884"/>
                </a:cubicBezTo>
                <a:cubicBezTo>
                  <a:pt x="16139" y="12748"/>
                  <a:pt x="17279" y="12341"/>
                  <a:pt x="18391" y="12341"/>
                </a:cubicBezTo>
                <a:cubicBezTo>
                  <a:pt x="21971" y="12260"/>
                  <a:pt x="25551" y="13019"/>
                  <a:pt x="29132" y="13291"/>
                </a:cubicBezTo>
                <a:cubicBezTo>
                  <a:pt x="24412" y="12287"/>
                  <a:pt x="19747" y="11229"/>
                  <a:pt x="14837" y="10958"/>
                </a:cubicBezTo>
                <a:cubicBezTo>
                  <a:pt x="9847" y="10714"/>
                  <a:pt x="4964" y="11256"/>
                  <a:pt x="1" y="11473"/>
                </a:cubicBezTo>
                <a:lnTo>
                  <a:pt x="1" y="19177"/>
                </a:lnTo>
                <a:lnTo>
                  <a:pt x="140177" y="19177"/>
                </a:lnTo>
                <a:lnTo>
                  <a:pt x="140177" y="0"/>
                </a:lnTo>
                <a:cubicBezTo>
                  <a:pt x="137464" y="1139"/>
                  <a:pt x="134698" y="2089"/>
                  <a:pt x="131850" y="28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a:off x="6042126" y="4200920"/>
            <a:ext cx="3101882" cy="935602"/>
          </a:xfrm>
          <a:custGeom>
            <a:avLst/>
            <a:gdLst/>
            <a:ahLst/>
            <a:cxnLst/>
            <a:rect l="l" t="t" r="r" b="b"/>
            <a:pathLst>
              <a:path w="27342" h="8247" extrusionOk="0">
                <a:moveTo>
                  <a:pt x="27342" y="1"/>
                </a:moveTo>
                <a:cubicBezTo>
                  <a:pt x="24467" y="1140"/>
                  <a:pt x="21456" y="2090"/>
                  <a:pt x="18255" y="2632"/>
                </a:cubicBezTo>
                <a:cubicBezTo>
                  <a:pt x="16167" y="3039"/>
                  <a:pt x="14377" y="4070"/>
                  <a:pt x="12424" y="5073"/>
                </a:cubicBezTo>
                <a:cubicBezTo>
                  <a:pt x="10905" y="5805"/>
                  <a:pt x="9304" y="6321"/>
                  <a:pt x="7623" y="6673"/>
                </a:cubicBezTo>
                <a:cubicBezTo>
                  <a:pt x="4965" y="7352"/>
                  <a:pt x="2496" y="7541"/>
                  <a:pt x="1" y="8247"/>
                </a:cubicBezTo>
                <a:lnTo>
                  <a:pt x="27342" y="824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a:off x="6042126" y="4194794"/>
            <a:ext cx="3101882" cy="941728"/>
          </a:xfrm>
          <a:custGeom>
            <a:avLst/>
            <a:gdLst/>
            <a:ahLst/>
            <a:cxnLst/>
            <a:rect l="l" t="t" r="r" b="b"/>
            <a:pathLst>
              <a:path w="27342" h="8301" extrusionOk="0">
                <a:moveTo>
                  <a:pt x="18255" y="2686"/>
                </a:moveTo>
                <a:cubicBezTo>
                  <a:pt x="16167" y="3093"/>
                  <a:pt x="14377" y="4124"/>
                  <a:pt x="12424" y="5127"/>
                </a:cubicBezTo>
                <a:cubicBezTo>
                  <a:pt x="10905" y="5859"/>
                  <a:pt x="9304" y="6375"/>
                  <a:pt x="7623" y="6727"/>
                </a:cubicBezTo>
                <a:cubicBezTo>
                  <a:pt x="4965" y="7406"/>
                  <a:pt x="2496" y="7595"/>
                  <a:pt x="1" y="8301"/>
                </a:cubicBezTo>
                <a:lnTo>
                  <a:pt x="598" y="8301"/>
                </a:lnTo>
                <a:cubicBezTo>
                  <a:pt x="5860" y="7731"/>
                  <a:pt x="11040" y="6673"/>
                  <a:pt x="15977" y="4856"/>
                </a:cubicBezTo>
                <a:cubicBezTo>
                  <a:pt x="14621" y="5588"/>
                  <a:pt x="13210" y="6538"/>
                  <a:pt x="11583" y="6619"/>
                </a:cubicBezTo>
                <a:cubicBezTo>
                  <a:pt x="15245" y="6538"/>
                  <a:pt x="18445" y="4503"/>
                  <a:pt x="21754" y="3066"/>
                </a:cubicBezTo>
                <a:cubicBezTo>
                  <a:pt x="20669" y="3283"/>
                  <a:pt x="19584" y="3554"/>
                  <a:pt x="18527" y="3798"/>
                </a:cubicBezTo>
                <a:cubicBezTo>
                  <a:pt x="19449" y="3066"/>
                  <a:pt x="20561" y="2605"/>
                  <a:pt x="21646" y="2442"/>
                </a:cubicBezTo>
                <a:cubicBezTo>
                  <a:pt x="22324" y="2388"/>
                  <a:pt x="23056" y="2523"/>
                  <a:pt x="23734" y="2523"/>
                </a:cubicBezTo>
                <a:lnTo>
                  <a:pt x="24168" y="2523"/>
                </a:lnTo>
                <a:cubicBezTo>
                  <a:pt x="24440" y="2469"/>
                  <a:pt x="24657" y="2442"/>
                  <a:pt x="24928" y="2388"/>
                </a:cubicBezTo>
                <a:cubicBezTo>
                  <a:pt x="25742" y="2116"/>
                  <a:pt x="26528" y="1764"/>
                  <a:pt x="27342" y="1493"/>
                </a:cubicBezTo>
                <a:lnTo>
                  <a:pt x="27342" y="1"/>
                </a:lnTo>
                <a:cubicBezTo>
                  <a:pt x="24467" y="1194"/>
                  <a:pt x="21483" y="2144"/>
                  <a:pt x="18255" y="26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5"/>
          <p:cNvSpPr/>
          <p:nvPr/>
        </p:nvSpPr>
        <p:spPr>
          <a:xfrm rot="10800000" flipH="1">
            <a:off x="-4" y="0"/>
            <a:ext cx="4161752" cy="1233848"/>
          </a:xfrm>
          <a:custGeom>
            <a:avLst/>
            <a:gdLst/>
            <a:ahLst/>
            <a:cxnLst/>
            <a:rect l="l" t="t" r="r" b="b"/>
            <a:pathLst>
              <a:path w="5046" h="1496" extrusionOk="0">
                <a:moveTo>
                  <a:pt x="57" y="1"/>
                </a:moveTo>
                <a:cubicBezTo>
                  <a:pt x="38" y="1"/>
                  <a:pt x="19" y="2"/>
                  <a:pt x="1" y="4"/>
                </a:cubicBezTo>
                <a:lnTo>
                  <a:pt x="1" y="58"/>
                </a:lnTo>
                <a:lnTo>
                  <a:pt x="1" y="1496"/>
                </a:lnTo>
                <a:lnTo>
                  <a:pt x="5046" y="1496"/>
                </a:lnTo>
                <a:lnTo>
                  <a:pt x="5046" y="1469"/>
                </a:lnTo>
                <a:cubicBezTo>
                  <a:pt x="4991" y="1252"/>
                  <a:pt x="4829" y="1116"/>
                  <a:pt x="4612" y="1089"/>
                </a:cubicBezTo>
                <a:cubicBezTo>
                  <a:pt x="4585" y="899"/>
                  <a:pt x="4449" y="682"/>
                  <a:pt x="4232" y="682"/>
                </a:cubicBezTo>
                <a:cubicBezTo>
                  <a:pt x="4096" y="682"/>
                  <a:pt x="3961" y="764"/>
                  <a:pt x="3906" y="845"/>
                </a:cubicBezTo>
                <a:cubicBezTo>
                  <a:pt x="3906" y="709"/>
                  <a:pt x="3798" y="628"/>
                  <a:pt x="3689" y="574"/>
                </a:cubicBezTo>
                <a:cubicBezTo>
                  <a:pt x="3667" y="569"/>
                  <a:pt x="3647" y="567"/>
                  <a:pt x="3627" y="567"/>
                </a:cubicBezTo>
                <a:cubicBezTo>
                  <a:pt x="3527" y="567"/>
                  <a:pt x="3459" y="627"/>
                  <a:pt x="3391" y="764"/>
                </a:cubicBezTo>
                <a:cubicBezTo>
                  <a:pt x="3367" y="335"/>
                  <a:pt x="2883" y="157"/>
                  <a:pt x="2526" y="157"/>
                </a:cubicBezTo>
                <a:cubicBezTo>
                  <a:pt x="2477" y="157"/>
                  <a:pt x="2430" y="160"/>
                  <a:pt x="2388" y="167"/>
                </a:cubicBezTo>
                <a:cubicBezTo>
                  <a:pt x="2035" y="248"/>
                  <a:pt x="1709" y="438"/>
                  <a:pt x="1574" y="764"/>
                </a:cubicBezTo>
                <a:cubicBezTo>
                  <a:pt x="1486" y="659"/>
                  <a:pt x="1353" y="599"/>
                  <a:pt x="1212" y="599"/>
                </a:cubicBezTo>
                <a:cubicBezTo>
                  <a:pt x="1134" y="599"/>
                  <a:pt x="1054" y="617"/>
                  <a:pt x="977" y="655"/>
                </a:cubicBezTo>
                <a:cubicBezTo>
                  <a:pt x="952" y="432"/>
                  <a:pt x="746" y="299"/>
                  <a:pt x="565" y="299"/>
                </a:cubicBezTo>
                <a:cubicBezTo>
                  <a:pt x="548" y="299"/>
                  <a:pt x="532" y="300"/>
                  <a:pt x="516" y="303"/>
                </a:cubicBezTo>
                <a:cubicBezTo>
                  <a:pt x="491" y="129"/>
                  <a:pt x="262" y="1"/>
                  <a:pt x="57"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2">
  <p:cSld name="CUSTOM_11">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4" name="Google Shape;224;p26"/>
          <p:cNvSpPr txBox="1">
            <a:spLocks noGrp="1"/>
          </p:cNvSpPr>
          <p:nvPr>
            <p:ph type="subTitle" idx="1"/>
          </p:nvPr>
        </p:nvSpPr>
        <p:spPr>
          <a:xfrm>
            <a:off x="4606245" y="2639956"/>
            <a:ext cx="2206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26"/>
          <p:cNvSpPr txBox="1">
            <a:spLocks noGrp="1"/>
          </p:cNvSpPr>
          <p:nvPr>
            <p:ph type="subTitle" idx="2"/>
          </p:nvPr>
        </p:nvSpPr>
        <p:spPr>
          <a:xfrm>
            <a:off x="4606238" y="1763856"/>
            <a:ext cx="2206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6" name="Google Shape;226;p26"/>
          <p:cNvSpPr txBox="1">
            <a:spLocks noGrp="1"/>
          </p:cNvSpPr>
          <p:nvPr>
            <p:ph type="subTitle" idx="3"/>
          </p:nvPr>
        </p:nvSpPr>
        <p:spPr>
          <a:xfrm>
            <a:off x="713213" y="2639956"/>
            <a:ext cx="3503100"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7" name="Google Shape;227;p26"/>
          <p:cNvSpPr txBox="1">
            <a:spLocks noGrp="1"/>
          </p:cNvSpPr>
          <p:nvPr>
            <p:ph type="subTitle" idx="4"/>
          </p:nvPr>
        </p:nvSpPr>
        <p:spPr>
          <a:xfrm>
            <a:off x="713213" y="1763856"/>
            <a:ext cx="3503100"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8" name="Google Shape;228;p26"/>
          <p:cNvSpPr txBox="1">
            <a:spLocks noGrp="1"/>
          </p:cNvSpPr>
          <p:nvPr>
            <p:ph type="subTitle" idx="5"/>
          </p:nvPr>
        </p:nvSpPr>
        <p:spPr>
          <a:xfrm>
            <a:off x="4606245" y="3559406"/>
            <a:ext cx="2206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9" name="Google Shape;229;p26"/>
          <p:cNvSpPr txBox="1">
            <a:spLocks noGrp="1"/>
          </p:cNvSpPr>
          <p:nvPr>
            <p:ph type="subTitle" idx="6"/>
          </p:nvPr>
        </p:nvSpPr>
        <p:spPr>
          <a:xfrm>
            <a:off x="713213" y="3559406"/>
            <a:ext cx="35031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30" name="Google Shape;230;p26"/>
          <p:cNvGrpSpPr/>
          <p:nvPr/>
        </p:nvGrpSpPr>
        <p:grpSpPr>
          <a:xfrm>
            <a:off x="8028444" y="-315868"/>
            <a:ext cx="1630677" cy="1333602"/>
            <a:chOff x="410350" y="3677300"/>
            <a:chExt cx="800175" cy="654400"/>
          </a:xfrm>
        </p:grpSpPr>
        <p:sp>
          <p:nvSpPr>
            <p:cNvPr id="231" name="Google Shape;231;p26"/>
            <p:cNvSpPr/>
            <p:nvPr/>
          </p:nvSpPr>
          <p:spPr>
            <a:xfrm>
              <a:off x="410350" y="3677300"/>
              <a:ext cx="800175" cy="654400"/>
            </a:xfrm>
            <a:custGeom>
              <a:avLst/>
              <a:gdLst/>
              <a:ahLst/>
              <a:cxnLst/>
              <a:rect l="l" t="t" r="r" b="b"/>
              <a:pathLst>
                <a:path w="32007" h="26176" extrusionOk="0">
                  <a:moveTo>
                    <a:pt x="31898" y="25633"/>
                  </a:moveTo>
                  <a:cubicBezTo>
                    <a:pt x="31112" y="23734"/>
                    <a:pt x="30162" y="22079"/>
                    <a:pt x="29186" y="20506"/>
                  </a:cubicBezTo>
                  <a:lnTo>
                    <a:pt x="29077" y="20316"/>
                  </a:lnTo>
                  <a:cubicBezTo>
                    <a:pt x="29267" y="19910"/>
                    <a:pt x="29430" y="19530"/>
                    <a:pt x="29620" y="19204"/>
                  </a:cubicBezTo>
                  <a:cubicBezTo>
                    <a:pt x="30569" y="17713"/>
                    <a:pt x="31464" y="15949"/>
                    <a:pt x="31383" y="13671"/>
                  </a:cubicBezTo>
                  <a:cubicBezTo>
                    <a:pt x="31329" y="12044"/>
                    <a:pt x="30759" y="10389"/>
                    <a:pt x="29891" y="8897"/>
                  </a:cubicBezTo>
                  <a:cubicBezTo>
                    <a:pt x="29593" y="8355"/>
                    <a:pt x="29267" y="7839"/>
                    <a:pt x="28887" y="7351"/>
                  </a:cubicBezTo>
                  <a:cubicBezTo>
                    <a:pt x="28670" y="7134"/>
                    <a:pt x="28508" y="6863"/>
                    <a:pt x="28318" y="6619"/>
                  </a:cubicBezTo>
                  <a:cubicBezTo>
                    <a:pt x="28670" y="7080"/>
                    <a:pt x="29023" y="7622"/>
                    <a:pt x="29267" y="8165"/>
                  </a:cubicBezTo>
                  <a:cubicBezTo>
                    <a:pt x="30081" y="9874"/>
                    <a:pt x="30379" y="11772"/>
                    <a:pt x="30135" y="13400"/>
                  </a:cubicBezTo>
                  <a:lnTo>
                    <a:pt x="30135" y="13427"/>
                  </a:lnTo>
                  <a:cubicBezTo>
                    <a:pt x="29945" y="14729"/>
                    <a:pt x="29457" y="15841"/>
                    <a:pt x="29186" y="17089"/>
                  </a:cubicBezTo>
                  <a:cubicBezTo>
                    <a:pt x="29023" y="17794"/>
                    <a:pt x="28860" y="18743"/>
                    <a:pt x="28887" y="19638"/>
                  </a:cubicBezTo>
                  <a:cubicBezTo>
                    <a:pt x="28887" y="19747"/>
                    <a:pt x="28887" y="19801"/>
                    <a:pt x="28915" y="19910"/>
                  </a:cubicBezTo>
                  <a:cubicBezTo>
                    <a:pt x="28643" y="19286"/>
                    <a:pt x="28481" y="18662"/>
                    <a:pt x="28345" y="17984"/>
                  </a:cubicBezTo>
                  <a:cubicBezTo>
                    <a:pt x="28291" y="16736"/>
                    <a:pt x="28399" y="15570"/>
                    <a:pt x="28616" y="14403"/>
                  </a:cubicBezTo>
                  <a:cubicBezTo>
                    <a:pt x="28915" y="12830"/>
                    <a:pt x="29321" y="11230"/>
                    <a:pt x="29077" y="9467"/>
                  </a:cubicBezTo>
                  <a:cubicBezTo>
                    <a:pt x="28942" y="8518"/>
                    <a:pt x="28562" y="7541"/>
                    <a:pt x="28128" y="6592"/>
                  </a:cubicBezTo>
                  <a:cubicBezTo>
                    <a:pt x="27721" y="5724"/>
                    <a:pt x="27206" y="4883"/>
                    <a:pt x="26582" y="4178"/>
                  </a:cubicBezTo>
                  <a:cubicBezTo>
                    <a:pt x="26392" y="3961"/>
                    <a:pt x="26229" y="3798"/>
                    <a:pt x="26039" y="3635"/>
                  </a:cubicBezTo>
                  <a:cubicBezTo>
                    <a:pt x="25497" y="3120"/>
                    <a:pt x="24819" y="2713"/>
                    <a:pt x="24141" y="2442"/>
                  </a:cubicBezTo>
                  <a:cubicBezTo>
                    <a:pt x="23707" y="2279"/>
                    <a:pt x="23246" y="2171"/>
                    <a:pt x="22812" y="2143"/>
                  </a:cubicBezTo>
                  <a:cubicBezTo>
                    <a:pt x="26311" y="4557"/>
                    <a:pt x="28182" y="8707"/>
                    <a:pt x="28074" y="12423"/>
                  </a:cubicBezTo>
                  <a:cubicBezTo>
                    <a:pt x="28074" y="13373"/>
                    <a:pt x="27938" y="14322"/>
                    <a:pt x="27857" y="15271"/>
                  </a:cubicBezTo>
                  <a:cubicBezTo>
                    <a:pt x="27857" y="15434"/>
                    <a:pt x="27857" y="15597"/>
                    <a:pt x="27830" y="15760"/>
                  </a:cubicBezTo>
                  <a:cubicBezTo>
                    <a:pt x="27830" y="16248"/>
                    <a:pt x="27802" y="17902"/>
                    <a:pt x="28128" y="18445"/>
                  </a:cubicBezTo>
                  <a:cubicBezTo>
                    <a:pt x="28209" y="18716"/>
                    <a:pt x="28264" y="18987"/>
                    <a:pt x="28372" y="19259"/>
                  </a:cubicBezTo>
                  <a:cubicBezTo>
                    <a:pt x="28264" y="19123"/>
                    <a:pt x="28182" y="18960"/>
                    <a:pt x="28074" y="18825"/>
                  </a:cubicBezTo>
                  <a:cubicBezTo>
                    <a:pt x="27992" y="18716"/>
                    <a:pt x="27938" y="18580"/>
                    <a:pt x="27857" y="18472"/>
                  </a:cubicBezTo>
                  <a:cubicBezTo>
                    <a:pt x="27558" y="17713"/>
                    <a:pt x="27287" y="16953"/>
                    <a:pt x="27097" y="16166"/>
                  </a:cubicBezTo>
                  <a:cubicBezTo>
                    <a:pt x="27043" y="15597"/>
                    <a:pt x="26962" y="14810"/>
                    <a:pt x="26907" y="14593"/>
                  </a:cubicBezTo>
                  <a:lnTo>
                    <a:pt x="26609" y="12450"/>
                  </a:lnTo>
                  <a:cubicBezTo>
                    <a:pt x="26419" y="11067"/>
                    <a:pt x="26202" y="9657"/>
                    <a:pt x="26039" y="8301"/>
                  </a:cubicBezTo>
                  <a:cubicBezTo>
                    <a:pt x="25931" y="7568"/>
                    <a:pt x="25877" y="6863"/>
                    <a:pt x="25605" y="6104"/>
                  </a:cubicBezTo>
                  <a:cubicBezTo>
                    <a:pt x="24982" y="4422"/>
                    <a:pt x="23354" y="2984"/>
                    <a:pt x="21618" y="2008"/>
                  </a:cubicBezTo>
                  <a:cubicBezTo>
                    <a:pt x="21591" y="2008"/>
                    <a:pt x="21591" y="1981"/>
                    <a:pt x="21564" y="1981"/>
                  </a:cubicBezTo>
                  <a:cubicBezTo>
                    <a:pt x="20886" y="1601"/>
                    <a:pt x="20181" y="1221"/>
                    <a:pt x="19421" y="950"/>
                  </a:cubicBezTo>
                  <a:cubicBezTo>
                    <a:pt x="18472" y="570"/>
                    <a:pt x="17468" y="245"/>
                    <a:pt x="16410" y="1"/>
                  </a:cubicBezTo>
                  <a:cubicBezTo>
                    <a:pt x="20235" y="923"/>
                    <a:pt x="22622" y="3879"/>
                    <a:pt x="23924" y="6890"/>
                  </a:cubicBezTo>
                  <a:cubicBezTo>
                    <a:pt x="24548" y="8246"/>
                    <a:pt x="24982" y="9684"/>
                    <a:pt x="25416" y="11121"/>
                  </a:cubicBezTo>
                  <a:cubicBezTo>
                    <a:pt x="25633" y="11800"/>
                    <a:pt x="25822" y="12532"/>
                    <a:pt x="26039" y="13237"/>
                  </a:cubicBezTo>
                  <a:cubicBezTo>
                    <a:pt x="26067" y="13400"/>
                    <a:pt x="26202" y="13780"/>
                    <a:pt x="26338" y="14214"/>
                  </a:cubicBezTo>
                  <a:cubicBezTo>
                    <a:pt x="26419" y="14458"/>
                    <a:pt x="26473" y="14702"/>
                    <a:pt x="26555" y="14973"/>
                  </a:cubicBezTo>
                  <a:cubicBezTo>
                    <a:pt x="26717" y="15841"/>
                    <a:pt x="26989" y="16682"/>
                    <a:pt x="27260" y="17550"/>
                  </a:cubicBezTo>
                  <a:cubicBezTo>
                    <a:pt x="27179" y="17414"/>
                    <a:pt x="27043" y="17224"/>
                    <a:pt x="26962" y="17089"/>
                  </a:cubicBezTo>
                  <a:cubicBezTo>
                    <a:pt x="26853" y="16926"/>
                    <a:pt x="26717" y="16763"/>
                    <a:pt x="26609" y="16600"/>
                  </a:cubicBezTo>
                  <a:cubicBezTo>
                    <a:pt x="25958" y="15651"/>
                    <a:pt x="25334" y="14702"/>
                    <a:pt x="24602" y="13807"/>
                  </a:cubicBezTo>
                  <a:lnTo>
                    <a:pt x="24412" y="13291"/>
                  </a:lnTo>
                  <a:cubicBezTo>
                    <a:pt x="24385" y="13156"/>
                    <a:pt x="24331" y="13074"/>
                    <a:pt x="24303" y="12939"/>
                  </a:cubicBezTo>
                  <a:cubicBezTo>
                    <a:pt x="24303" y="12884"/>
                    <a:pt x="24276" y="12830"/>
                    <a:pt x="24276" y="12803"/>
                  </a:cubicBezTo>
                  <a:lnTo>
                    <a:pt x="24168" y="12288"/>
                  </a:lnTo>
                  <a:cubicBezTo>
                    <a:pt x="24114" y="11772"/>
                    <a:pt x="24114" y="11230"/>
                    <a:pt x="24059" y="10715"/>
                  </a:cubicBezTo>
                  <a:cubicBezTo>
                    <a:pt x="24032" y="10308"/>
                    <a:pt x="24005" y="9901"/>
                    <a:pt x="23924" y="9494"/>
                  </a:cubicBezTo>
                  <a:cubicBezTo>
                    <a:pt x="23707" y="8436"/>
                    <a:pt x="23083" y="7433"/>
                    <a:pt x="22296" y="6592"/>
                  </a:cubicBezTo>
                  <a:cubicBezTo>
                    <a:pt x="21944" y="6185"/>
                    <a:pt x="21564" y="5832"/>
                    <a:pt x="21157" y="5507"/>
                  </a:cubicBezTo>
                  <a:cubicBezTo>
                    <a:pt x="20750" y="5154"/>
                    <a:pt x="20343" y="4856"/>
                    <a:pt x="19909" y="4585"/>
                  </a:cubicBezTo>
                  <a:cubicBezTo>
                    <a:pt x="19231" y="4151"/>
                    <a:pt x="18472" y="3744"/>
                    <a:pt x="17712" y="3445"/>
                  </a:cubicBezTo>
                  <a:cubicBezTo>
                    <a:pt x="17550" y="3364"/>
                    <a:pt x="17387" y="3310"/>
                    <a:pt x="17197" y="3228"/>
                  </a:cubicBezTo>
                  <a:cubicBezTo>
                    <a:pt x="16302" y="2876"/>
                    <a:pt x="15434" y="2659"/>
                    <a:pt x="14485" y="2442"/>
                  </a:cubicBezTo>
                  <a:cubicBezTo>
                    <a:pt x="13590" y="2279"/>
                    <a:pt x="12613" y="2171"/>
                    <a:pt x="11691" y="2388"/>
                  </a:cubicBezTo>
                  <a:cubicBezTo>
                    <a:pt x="14078" y="2116"/>
                    <a:pt x="16356" y="2822"/>
                    <a:pt x="18065" y="4042"/>
                  </a:cubicBezTo>
                  <a:cubicBezTo>
                    <a:pt x="18580" y="4422"/>
                    <a:pt x="19041" y="4774"/>
                    <a:pt x="19503" y="5236"/>
                  </a:cubicBezTo>
                  <a:cubicBezTo>
                    <a:pt x="20316" y="6049"/>
                    <a:pt x="20994" y="6944"/>
                    <a:pt x="21537" y="7894"/>
                  </a:cubicBezTo>
                  <a:cubicBezTo>
                    <a:pt x="21672" y="8138"/>
                    <a:pt x="21808" y="8382"/>
                    <a:pt x="21944" y="8653"/>
                  </a:cubicBezTo>
                  <a:cubicBezTo>
                    <a:pt x="22378" y="9467"/>
                    <a:pt x="22757" y="10308"/>
                    <a:pt x="23164" y="11149"/>
                  </a:cubicBezTo>
                  <a:cubicBezTo>
                    <a:pt x="23463" y="11881"/>
                    <a:pt x="23788" y="12559"/>
                    <a:pt x="24141" y="13237"/>
                  </a:cubicBezTo>
                  <a:cubicBezTo>
                    <a:pt x="23327" y="12206"/>
                    <a:pt x="22432" y="11257"/>
                    <a:pt x="21483" y="10416"/>
                  </a:cubicBezTo>
                  <a:cubicBezTo>
                    <a:pt x="21320" y="10145"/>
                    <a:pt x="21157" y="9874"/>
                    <a:pt x="21021" y="9602"/>
                  </a:cubicBezTo>
                  <a:cubicBezTo>
                    <a:pt x="20886" y="9358"/>
                    <a:pt x="20777" y="9114"/>
                    <a:pt x="20669" y="8897"/>
                  </a:cubicBezTo>
                  <a:cubicBezTo>
                    <a:pt x="20587" y="8680"/>
                    <a:pt x="20506" y="8518"/>
                    <a:pt x="20398" y="8301"/>
                  </a:cubicBezTo>
                  <a:cubicBezTo>
                    <a:pt x="20126" y="7731"/>
                    <a:pt x="19828" y="7161"/>
                    <a:pt x="19421" y="6619"/>
                  </a:cubicBezTo>
                  <a:cubicBezTo>
                    <a:pt x="18933" y="5995"/>
                    <a:pt x="18363" y="5453"/>
                    <a:pt x="17712" y="5019"/>
                  </a:cubicBezTo>
                  <a:cubicBezTo>
                    <a:pt x="16519" y="4151"/>
                    <a:pt x="14973" y="3473"/>
                    <a:pt x="13318" y="3228"/>
                  </a:cubicBezTo>
                  <a:cubicBezTo>
                    <a:pt x="12423" y="3093"/>
                    <a:pt x="11501" y="3066"/>
                    <a:pt x="10579" y="3201"/>
                  </a:cubicBezTo>
                  <a:cubicBezTo>
                    <a:pt x="9982" y="3256"/>
                    <a:pt x="9412" y="3391"/>
                    <a:pt x="8870" y="3554"/>
                  </a:cubicBezTo>
                  <a:cubicBezTo>
                    <a:pt x="9629" y="3500"/>
                    <a:pt x="10308" y="3554"/>
                    <a:pt x="10986" y="3662"/>
                  </a:cubicBezTo>
                  <a:cubicBezTo>
                    <a:pt x="12884" y="3961"/>
                    <a:pt x="14674" y="4476"/>
                    <a:pt x="16166" y="5425"/>
                  </a:cubicBezTo>
                  <a:cubicBezTo>
                    <a:pt x="17360" y="6185"/>
                    <a:pt x="18309" y="7134"/>
                    <a:pt x="19231" y="8111"/>
                  </a:cubicBezTo>
                  <a:cubicBezTo>
                    <a:pt x="19665" y="8572"/>
                    <a:pt x="20072" y="8979"/>
                    <a:pt x="20506" y="9440"/>
                  </a:cubicBezTo>
                  <a:lnTo>
                    <a:pt x="21293" y="10199"/>
                  </a:lnTo>
                  <a:cubicBezTo>
                    <a:pt x="20235" y="9331"/>
                    <a:pt x="19069" y="8545"/>
                    <a:pt x="17821" y="7975"/>
                  </a:cubicBezTo>
                  <a:cubicBezTo>
                    <a:pt x="16302" y="6619"/>
                    <a:pt x="14810" y="4991"/>
                    <a:pt x="12505" y="4476"/>
                  </a:cubicBezTo>
                  <a:cubicBezTo>
                    <a:pt x="11989" y="4368"/>
                    <a:pt x="11447" y="4340"/>
                    <a:pt x="10877" y="4313"/>
                  </a:cubicBezTo>
                  <a:lnTo>
                    <a:pt x="10579" y="4313"/>
                  </a:lnTo>
                  <a:cubicBezTo>
                    <a:pt x="9684" y="4313"/>
                    <a:pt x="8816" y="4368"/>
                    <a:pt x="7921" y="4503"/>
                  </a:cubicBezTo>
                  <a:cubicBezTo>
                    <a:pt x="6917" y="4639"/>
                    <a:pt x="5913" y="4883"/>
                    <a:pt x="4910" y="5154"/>
                  </a:cubicBezTo>
                  <a:cubicBezTo>
                    <a:pt x="8843" y="4449"/>
                    <a:pt x="12532" y="4991"/>
                    <a:pt x="15461" y="6592"/>
                  </a:cubicBezTo>
                  <a:cubicBezTo>
                    <a:pt x="15922" y="6809"/>
                    <a:pt x="16329" y="7080"/>
                    <a:pt x="16790" y="7351"/>
                  </a:cubicBezTo>
                  <a:cubicBezTo>
                    <a:pt x="16926" y="7433"/>
                    <a:pt x="17089" y="7568"/>
                    <a:pt x="17251" y="7704"/>
                  </a:cubicBezTo>
                  <a:cubicBezTo>
                    <a:pt x="16546" y="7433"/>
                    <a:pt x="15841" y="7188"/>
                    <a:pt x="15054" y="7053"/>
                  </a:cubicBezTo>
                  <a:cubicBezTo>
                    <a:pt x="14973" y="7026"/>
                    <a:pt x="14919" y="6999"/>
                    <a:pt x="14810" y="6944"/>
                  </a:cubicBezTo>
                  <a:cubicBezTo>
                    <a:pt x="14268" y="6673"/>
                    <a:pt x="13345" y="6375"/>
                    <a:pt x="13210" y="6321"/>
                  </a:cubicBezTo>
                  <a:cubicBezTo>
                    <a:pt x="12667" y="6076"/>
                    <a:pt x="12071" y="5859"/>
                    <a:pt x="11447" y="5778"/>
                  </a:cubicBezTo>
                  <a:cubicBezTo>
                    <a:pt x="10714" y="5642"/>
                    <a:pt x="9928" y="5642"/>
                    <a:pt x="9141" y="5697"/>
                  </a:cubicBezTo>
                  <a:cubicBezTo>
                    <a:pt x="7080" y="5832"/>
                    <a:pt x="4910" y="6348"/>
                    <a:pt x="2848" y="7188"/>
                  </a:cubicBezTo>
                  <a:cubicBezTo>
                    <a:pt x="2279" y="7433"/>
                    <a:pt x="1682" y="7704"/>
                    <a:pt x="1113" y="7975"/>
                  </a:cubicBezTo>
                  <a:cubicBezTo>
                    <a:pt x="814" y="8111"/>
                    <a:pt x="516" y="8273"/>
                    <a:pt x="190" y="8436"/>
                  </a:cubicBezTo>
                  <a:lnTo>
                    <a:pt x="0" y="8545"/>
                  </a:lnTo>
                  <a:cubicBezTo>
                    <a:pt x="55" y="8518"/>
                    <a:pt x="136" y="8490"/>
                    <a:pt x="245" y="8436"/>
                  </a:cubicBezTo>
                  <a:cubicBezTo>
                    <a:pt x="814" y="8165"/>
                    <a:pt x="1384" y="7948"/>
                    <a:pt x="1953" y="7812"/>
                  </a:cubicBezTo>
                  <a:cubicBezTo>
                    <a:pt x="2903" y="7595"/>
                    <a:pt x="3798" y="7622"/>
                    <a:pt x="4639" y="7677"/>
                  </a:cubicBezTo>
                  <a:lnTo>
                    <a:pt x="4991" y="7677"/>
                  </a:lnTo>
                  <a:cubicBezTo>
                    <a:pt x="6619" y="7622"/>
                    <a:pt x="8273" y="7460"/>
                    <a:pt x="9874" y="7297"/>
                  </a:cubicBezTo>
                  <a:cubicBezTo>
                    <a:pt x="11040" y="7188"/>
                    <a:pt x="12233" y="7080"/>
                    <a:pt x="13427" y="7161"/>
                  </a:cubicBezTo>
                  <a:cubicBezTo>
                    <a:pt x="13481" y="7161"/>
                    <a:pt x="13752" y="7161"/>
                    <a:pt x="14078" y="7188"/>
                  </a:cubicBezTo>
                  <a:cubicBezTo>
                    <a:pt x="14105" y="7216"/>
                    <a:pt x="14132" y="7270"/>
                    <a:pt x="14213" y="7270"/>
                  </a:cubicBezTo>
                  <a:cubicBezTo>
                    <a:pt x="15922" y="7487"/>
                    <a:pt x="17522" y="8111"/>
                    <a:pt x="18987" y="8952"/>
                  </a:cubicBezTo>
                  <a:cubicBezTo>
                    <a:pt x="18472" y="8680"/>
                    <a:pt x="17658" y="8545"/>
                    <a:pt x="17197" y="8409"/>
                  </a:cubicBezTo>
                  <a:cubicBezTo>
                    <a:pt x="16953" y="8355"/>
                    <a:pt x="16682" y="8273"/>
                    <a:pt x="16438" y="8246"/>
                  </a:cubicBezTo>
                  <a:cubicBezTo>
                    <a:pt x="15922" y="8138"/>
                    <a:pt x="15380" y="8029"/>
                    <a:pt x="14891" y="8002"/>
                  </a:cubicBezTo>
                  <a:cubicBezTo>
                    <a:pt x="13291" y="7839"/>
                    <a:pt x="11637" y="7894"/>
                    <a:pt x="9955" y="8165"/>
                  </a:cubicBezTo>
                  <a:cubicBezTo>
                    <a:pt x="9765" y="8219"/>
                    <a:pt x="9548" y="8246"/>
                    <a:pt x="9331" y="8273"/>
                  </a:cubicBezTo>
                  <a:cubicBezTo>
                    <a:pt x="8192" y="8490"/>
                    <a:pt x="7080" y="8762"/>
                    <a:pt x="5968" y="8843"/>
                  </a:cubicBezTo>
                  <a:cubicBezTo>
                    <a:pt x="6402" y="8843"/>
                    <a:pt x="6890" y="8843"/>
                    <a:pt x="7324" y="8897"/>
                  </a:cubicBezTo>
                  <a:cubicBezTo>
                    <a:pt x="7514" y="8897"/>
                    <a:pt x="7731" y="8897"/>
                    <a:pt x="7921" y="8924"/>
                  </a:cubicBezTo>
                  <a:cubicBezTo>
                    <a:pt x="8138" y="8924"/>
                    <a:pt x="8300" y="8952"/>
                    <a:pt x="8517" y="8952"/>
                  </a:cubicBezTo>
                  <a:cubicBezTo>
                    <a:pt x="9819" y="9033"/>
                    <a:pt x="11121" y="9169"/>
                    <a:pt x="12396" y="9358"/>
                  </a:cubicBezTo>
                  <a:cubicBezTo>
                    <a:pt x="12993" y="9467"/>
                    <a:pt x="13562" y="9575"/>
                    <a:pt x="14132" y="9602"/>
                  </a:cubicBezTo>
                  <a:cubicBezTo>
                    <a:pt x="15190" y="9657"/>
                    <a:pt x="16275" y="9467"/>
                    <a:pt x="17333" y="9304"/>
                  </a:cubicBezTo>
                  <a:cubicBezTo>
                    <a:pt x="17631" y="9223"/>
                    <a:pt x="17929" y="9196"/>
                    <a:pt x="18228" y="9196"/>
                  </a:cubicBezTo>
                  <a:cubicBezTo>
                    <a:pt x="18580" y="9169"/>
                    <a:pt x="18960" y="9169"/>
                    <a:pt x="19313" y="9196"/>
                  </a:cubicBezTo>
                  <a:lnTo>
                    <a:pt x="19313" y="9196"/>
                  </a:lnTo>
                  <a:cubicBezTo>
                    <a:pt x="19286" y="9169"/>
                    <a:pt x="19231" y="9114"/>
                    <a:pt x="19177" y="9087"/>
                  </a:cubicBezTo>
                  <a:cubicBezTo>
                    <a:pt x="21266" y="10389"/>
                    <a:pt x="22947" y="12152"/>
                    <a:pt x="24466" y="14105"/>
                  </a:cubicBezTo>
                  <a:lnTo>
                    <a:pt x="24059" y="13807"/>
                  </a:lnTo>
                  <a:cubicBezTo>
                    <a:pt x="23110" y="13101"/>
                    <a:pt x="22079" y="12613"/>
                    <a:pt x="21021" y="12423"/>
                  </a:cubicBezTo>
                  <a:cubicBezTo>
                    <a:pt x="20940" y="12423"/>
                    <a:pt x="20859" y="12369"/>
                    <a:pt x="20777" y="12369"/>
                  </a:cubicBezTo>
                  <a:cubicBezTo>
                    <a:pt x="19448" y="12179"/>
                    <a:pt x="18146" y="12315"/>
                    <a:pt x="16817" y="12315"/>
                  </a:cubicBezTo>
                  <a:cubicBezTo>
                    <a:pt x="15651" y="12315"/>
                    <a:pt x="14512" y="12206"/>
                    <a:pt x="13345" y="12234"/>
                  </a:cubicBezTo>
                  <a:cubicBezTo>
                    <a:pt x="12559" y="12288"/>
                    <a:pt x="11826" y="12342"/>
                    <a:pt x="11040" y="12315"/>
                  </a:cubicBezTo>
                  <a:cubicBezTo>
                    <a:pt x="10904" y="12315"/>
                    <a:pt x="10714" y="12315"/>
                    <a:pt x="10497" y="12288"/>
                  </a:cubicBezTo>
                  <a:cubicBezTo>
                    <a:pt x="10579" y="12315"/>
                    <a:pt x="10606" y="12315"/>
                    <a:pt x="10633" y="12342"/>
                  </a:cubicBezTo>
                  <a:lnTo>
                    <a:pt x="11257" y="12559"/>
                  </a:lnTo>
                  <a:cubicBezTo>
                    <a:pt x="11854" y="12776"/>
                    <a:pt x="12477" y="12993"/>
                    <a:pt x="13156" y="13129"/>
                  </a:cubicBezTo>
                  <a:cubicBezTo>
                    <a:pt x="13210" y="13129"/>
                    <a:pt x="13291" y="13156"/>
                    <a:pt x="13345" y="13156"/>
                  </a:cubicBezTo>
                  <a:cubicBezTo>
                    <a:pt x="15759" y="13644"/>
                    <a:pt x="18336" y="13427"/>
                    <a:pt x="20940" y="13373"/>
                  </a:cubicBezTo>
                  <a:lnTo>
                    <a:pt x="21455" y="13373"/>
                  </a:lnTo>
                  <a:cubicBezTo>
                    <a:pt x="22513" y="13373"/>
                    <a:pt x="23598" y="13508"/>
                    <a:pt x="24520" y="14186"/>
                  </a:cubicBezTo>
                  <a:cubicBezTo>
                    <a:pt x="24548" y="14241"/>
                    <a:pt x="24602" y="14322"/>
                    <a:pt x="24656" y="14349"/>
                  </a:cubicBezTo>
                  <a:cubicBezTo>
                    <a:pt x="24846" y="14593"/>
                    <a:pt x="25009" y="14865"/>
                    <a:pt x="25199" y="15082"/>
                  </a:cubicBezTo>
                  <a:cubicBezTo>
                    <a:pt x="25226" y="15136"/>
                    <a:pt x="25253" y="15190"/>
                    <a:pt x="25253" y="15217"/>
                  </a:cubicBezTo>
                  <a:cubicBezTo>
                    <a:pt x="24520" y="14892"/>
                    <a:pt x="23707" y="14620"/>
                    <a:pt x="22920" y="14485"/>
                  </a:cubicBezTo>
                  <a:cubicBezTo>
                    <a:pt x="22568" y="14349"/>
                    <a:pt x="22242" y="14241"/>
                    <a:pt x="21862" y="14186"/>
                  </a:cubicBezTo>
                  <a:cubicBezTo>
                    <a:pt x="21320" y="14051"/>
                    <a:pt x="20750" y="13997"/>
                    <a:pt x="20208" y="13969"/>
                  </a:cubicBezTo>
                  <a:cubicBezTo>
                    <a:pt x="17712" y="13861"/>
                    <a:pt x="15271" y="14214"/>
                    <a:pt x="12966" y="13861"/>
                  </a:cubicBezTo>
                  <a:cubicBezTo>
                    <a:pt x="12369" y="13780"/>
                    <a:pt x="11745" y="13644"/>
                    <a:pt x="11148" y="13535"/>
                  </a:cubicBezTo>
                  <a:cubicBezTo>
                    <a:pt x="11311" y="13644"/>
                    <a:pt x="11501" y="13698"/>
                    <a:pt x="11664" y="13807"/>
                  </a:cubicBezTo>
                  <a:cubicBezTo>
                    <a:pt x="11908" y="13915"/>
                    <a:pt x="12179" y="14051"/>
                    <a:pt x="12396" y="14132"/>
                  </a:cubicBezTo>
                  <a:lnTo>
                    <a:pt x="13020" y="14349"/>
                  </a:lnTo>
                  <a:cubicBezTo>
                    <a:pt x="13156" y="14376"/>
                    <a:pt x="13291" y="14458"/>
                    <a:pt x="13454" y="14485"/>
                  </a:cubicBezTo>
                  <a:cubicBezTo>
                    <a:pt x="14295" y="14756"/>
                    <a:pt x="15163" y="14919"/>
                    <a:pt x="16058" y="15027"/>
                  </a:cubicBezTo>
                  <a:cubicBezTo>
                    <a:pt x="17577" y="15217"/>
                    <a:pt x="19204" y="15190"/>
                    <a:pt x="20804" y="15027"/>
                  </a:cubicBezTo>
                  <a:cubicBezTo>
                    <a:pt x="21021" y="15000"/>
                    <a:pt x="21211" y="14946"/>
                    <a:pt x="21455" y="14919"/>
                  </a:cubicBezTo>
                  <a:lnTo>
                    <a:pt x="22161" y="14810"/>
                  </a:lnTo>
                  <a:cubicBezTo>
                    <a:pt x="22405" y="14783"/>
                    <a:pt x="22676" y="14756"/>
                    <a:pt x="22947" y="14756"/>
                  </a:cubicBezTo>
                  <a:cubicBezTo>
                    <a:pt x="23815" y="14919"/>
                    <a:pt x="24710" y="15217"/>
                    <a:pt x="25551" y="15678"/>
                  </a:cubicBezTo>
                  <a:cubicBezTo>
                    <a:pt x="25551" y="15705"/>
                    <a:pt x="25578" y="15705"/>
                    <a:pt x="25578" y="15732"/>
                  </a:cubicBezTo>
                  <a:cubicBezTo>
                    <a:pt x="25578" y="15705"/>
                    <a:pt x="25551" y="15705"/>
                    <a:pt x="25551" y="15678"/>
                  </a:cubicBezTo>
                  <a:cubicBezTo>
                    <a:pt x="25578" y="15705"/>
                    <a:pt x="25660" y="15705"/>
                    <a:pt x="25687" y="15732"/>
                  </a:cubicBezTo>
                  <a:cubicBezTo>
                    <a:pt x="26229" y="16519"/>
                    <a:pt x="26772" y="17333"/>
                    <a:pt x="27314" y="18146"/>
                  </a:cubicBezTo>
                  <a:cubicBezTo>
                    <a:pt x="27043" y="18011"/>
                    <a:pt x="26745" y="17930"/>
                    <a:pt x="26446" y="17848"/>
                  </a:cubicBezTo>
                  <a:lnTo>
                    <a:pt x="26039" y="17740"/>
                  </a:lnTo>
                  <a:cubicBezTo>
                    <a:pt x="25958" y="17713"/>
                    <a:pt x="25877" y="17658"/>
                    <a:pt x="25795" y="17631"/>
                  </a:cubicBezTo>
                  <a:cubicBezTo>
                    <a:pt x="25307" y="17441"/>
                    <a:pt x="24819" y="17197"/>
                    <a:pt x="24303" y="16980"/>
                  </a:cubicBezTo>
                  <a:lnTo>
                    <a:pt x="24276" y="16980"/>
                  </a:lnTo>
                  <a:cubicBezTo>
                    <a:pt x="23761" y="16790"/>
                    <a:pt x="23219" y="16573"/>
                    <a:pt x="22703" y="16438"/>
                  </a:cubicBezTo>
                  <a:cubicBezTo>
                    <a:pt x="20533" y="15895"/>
                    <a:pt x="18336" y="15841"/>
                    <a:pt x="16193" y="15760"/>
                  </a:cubicBezTo>
                  <a:cubicBezTo>
                    <a:pt x="15624" y="15760"/>
                    <a:pt x="15054" y="15732"/>
                    <a:pt x="14457" y="15705"/>
                  </a:cubicBezTo>
                  <a:lnTo>
                    <a:pt x="14240" y="15705"/>
                  </a:lnTo>
                  <a:cubicBezTo>
                    <a:pt x="14403" y="15732"/>
                    <a:pt x="14539" y="15760"/>
                    <a:pt x="14702" y="15814"/>
                  </a:cubicBezTo>
                  <a:cubicBezTo>
                    <a:pt x="15678" y="16004"/>
                    <a:pt x="16627" y="16302"/>
                    <a:pt x="17631" y="16655"/>
                  </a:cubicBezTo>
                  <a:cubicBezTo>
                    <a:pt x="17658" y="16655"/>
                    <a:pt x="17658" y="16655"/>
                    <a:pt x="17685" y="16682"/>
                  </a:cubicBezTo>
                  <a:cubicBezTo>
                    <a:pt x="17956" y="16790"/>
                    <a:pt x="18255" y="16899"/>
                    <a:pt x="18580" y="16953"/>
                  </a:cubicBezTo>
                  <a:cubicBezTo>
                    <a:pt x="20018" y="17441"/>
                    <a:pt x="21564" y="17875"/>
                    <a:pt x="23110" y="17984"/>
                  </a:cubicBezTo>
                  <a:cubicBezTo>
                    <a:pt x="23761" y="18011"/>
                    <a:pt x="24439" y="17902"/>
                    <a:pt x="25090" y="17875"/>
                  </a:cubicBezTo>
                  <a:cubicBezTo>
                    <a:pt x="25361" y="17930"/>
                    <a:pt x="25633" y="18011"/>
                    <a:pt x="25850" y="18092"/>
                  </a:cubicBezTo>
                  <a:cubicBezTo>
                    <a:pt x="26500" y="18255"/>
                    <a:pt x="27314" y="18363"/>
                    <a:pt x="27830" y="19042"/>
                  </a:cubicBezTo>
                  <a:cubicBezTo>
                    <a:pt x="27830" y="19069"/>
                    <a:pt x="27857" y="19069"/>
                    <a:pt x="27857" y="19069"/>
                  </a:cubicBezTo>
                  <a:cubicBezTo>
                    <a:pt x="27965" y="19204"/>
                    <a:pt x="28019" y="19340"/>
                    <a:pt x="28128" y="19503"/>
                  </a:cubicBezTo>
                  <a:cubicBezTo>
                    <a:pt x="28155" y="19584"/>
                    <a:pt x="28209" y="19638"/>
                    <a:pt x="28264" y="19720"/>
                  </a:cubicBezTo>
                  <a:cubicBezTo>
                    <a:pt x="28074" y="19530"/>
                    <a:pt x="27857" y="19448"/>
                    <a:pt x="27667" y="19313"/>
                  </a:cubicBezTo>
                  <a:cubicBezTo>
                    <a:pt x="27423" y="19177"/>
                    <a:pt x="27151" y="19096"/>
                    <a:pt x="26907" y="19042"/>
                  </a:cubicBezTo>
                  <a:cubicBezTo>
                    <a:pt x="26229" y="18852"/>
                    <a:pt x="25551" y="18852"/>
                    <a:pt x="24873" y="18906"/>
                  </a:cubicBezTo>
                  <a:cubicBezTo>
                    <a:pt x="24575" y="18906"/>
                    <a:pt x="24276" y="18933"/>
                    <a:pt x="23951" y="18933"/>
                  </a:cubicBezTo>
                  <a:cubicBezTo>
                    <a:pt x="23110" y="18960"/>
                    <a:pt x="22296" y="18906"/>
                    <a:pt x="21455" y="18852"/>
                  </a:cubicBezTo>
                  <a:cubicBezTo>
                    <a:pt x="20425" y="18797"/>
                    <a:pt x="19421" y="18689"/>
                    <a:pt x="18390" y="18689"/>
                  </a:cubicBezTo>
                  <a:lnTo>
                    <a:pt x="17712" y="18689"/>
                  </a:lnTo>
                  <a:cubicBezTo>
                    <a:pt x="17170" y="18689"/>
                    <a:pt x="16627" y="18689"/>
                    <a:pt x="16221" y="18391"/>
                  </a:cubicBezTo>
                  <a:cubicBezTo>
                    <a:pt x="16600" y="18689"/>
                    <a:pt x="16980" y="18960"/>
                    <a:pt x="17387" y="19204"/>
                  </a:cubicBezTo>
                  <a:cubicBezTo>
                    <a:pt x="17767" y="19448"/>
                    <a:pt x="18173" y="19611"/>
                    <a:pt x="18580" y="19801"/>
                  </a:cubicBezTo>
                  <a:cubicBezTo>
                    <a:pt x="20126" y="20479"/>
                    <a:pt x="21917" y="20940"/>
                    <a:pt x="23761" y="20750"/>
                  </a:cubicBezTo>
                  <a:cubicBezTo>
                    <a:pt x="24737" y="20669"/>
                    <a:pt x="25687" y="20398"/>
                    <a:pt x="26663" y="20262"/>
                  </a:cubicBezTo>
                  <a:cubicBezTo>
                    <a:pt x="26880" y="20208"/>
                    <a:pt x="27070" y="20208"/>
                    <a:pt x="27287" y="20208"/>
                  </a:cubicBezTo>
                  <a:cubicBezTo>
                    <a:pt x="27558" y="20208"/>
                    <a:pt x="27830" y="20208"/>
                    <a:pt x="28101" y="20316"/>
                  </a:cubicBezTo>
                  <a:cubicBezTo>
                    <a:pt x="28128" y="20316"/>
                    <a:pt x="28155" y="20344"/>
                    <a:pt x="28209" y="20344"/>
                  </a:cubicBezTo>
                  <a:cubicBezTo>
                    <a:pt x="28399" y="20425"/>
                    <a:pt x="28616" y="20533"/>
                    <a:pt x="28806" y="20696"/>
                  </a:cubicBezTo>
                  <a:lnTo>
                    <a:pt x="28915" y="20805"/>
                  </a:lnTo>
                  <a:cubicBezTo>
                    <a:pt x="28942" y="20859"/>
                    <a:pt x="28969" y="20940"/>
                    <a:pt x="29023" y="20967"/>
                  </a:cubicBezTo>
                  <a:cubicBezTo>
                    <a:pt x="29023" y="20994"/>
                    <a:pt x="29050" y="21022"/>
                    <a:pt x="29050" y="21076"/>
                  </a:cubicBezTo>
                  <a:cubicBezTo>
                    <a:pt x="29050" y="21103"/>
                    <a:pt x="29077" y="21103"/>
                    <a:pt x="29077" y="21130"/>
                  </a:cubicBezTo>
                  <a:cubicBezTo>
                    <a:pt x="30027" y="22703"/>
                    <a:pt x="30976" y="24331"/>
                    <a:pt x="31735" y="26175"/>
                  </a:cubicBezTo>
                  <a:cubicBezTo>
                    <a:pt x="31790" y="26148"/>
                    <a:pt x="32007" y="25877"/>
                    <a:pt x="31898"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619875" y="3920050"/>
              <a:ext cx="320775" cy="38700"/>
            </a:xfrm>
            <a:custGeom>
              <a:avLst/>
              <a:gdLst/>
              <a:ahLst/>
              <a:cxnLst/>
              <a:rect l="l" t="t" r="r" b="b"/>
              <a:pathLst>
                <a:path w="12831" h="1548" extrusionOk="0">
                  <a:moveTo>
                    <a:pt x="6836" y="1194"/>
                  </a:moveTo>
                  <a:cubicBezTo>
                    <a:pt x="7758" y="1005"/>
                    <a:pt x="8626" y="733"/>
                    <a:pt x="9548" y="625"/>
                  </a:cubicBezTo>
                  <a:cubicBezTo>
                    <a:pt x="10254" y="543"/>
                    <a:pt x="10986" y="571"/>
                    <a:pt x="11718" y="706"/>
                  </a:cubicBezTo>
                  <a:cubicBezTo>
                    <a:pt x="11745" y="706"/>
                    <a:pt x="11827" y="706"/>
                    <a:pt x="11854" y="733"/>
                  </a:cubicBezTo>
                  <a:cubicBezTo>
                    <a:pt x="12017" y="788"/>
                    <a:pt x="12830" y="842"/>
                    <a:pt x="12830" y="842"/>
                  </a:cubicBezTo>
                  <a:cubicBezTo>
                    <a:pt x="12830" y="842"/>
                    <a:pt x="12017" y="435"/>
                    <a:pt x="11854" y="408"/>
                  </a:cubicBezTo>
                  <a:cubicBezTo>
                    <a:pt x="10362" y="1"/>
                    <a:pt x="8843" y="137"/>
                    <a:pt x="7378" y="354"/>
                  </a:cubicBezTo>
                  <a:cubicBezTo>
                    <a:pt x="6158" y="543"/>
                    <a:pt x="4910" y="733"/>
                    <a:pt x="3690" y="869"/>
                  </a:cubicBezTo>
                  <a:cubicBezTo>
                    <a:pt x="3283" y="923"/>
                    <a:pt x="2903" y="950"/>
                    <a:pt x="2496" y="977"/>
                  </a:cubicBezTo>
                  <a:cubicBezTo>
                    <a:pt x="1655" y="1005"/>
                    <a:pt x="814" y="1005"/>
                    <a:pt x="1" y="950"/>
                  </a:cubicBezTo>
                  <a:cubicBezTo>
                    <a:pt x="2306" y="1140"/>
                    <a:pt x="4558" y="1547"/>
                    <a:pt x="6836"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26"/>
          <p:cNvSpPr/>
          <p:nvPr/>
        </p:nvSpPr>
        <p:spPr>
          <a:xfrm rot="10800000" flipH="1">
            <a:off x="205755" y="-112925"/>
            <a:ext cx="2041334" cy="474674"/>
          </a:xfrm>
          <a:custGeom>
            <a:avLst/>
            <a:gdLst/>
            <a:ahLst/>
            <a:cxnLst/>
            <a:rect l="l" t="t" r="r" b="b"/>
            <a:pathLst>
              <a:path w="9603" h="2233" extrusionOk="0">
                <a:moveTo>
                  <a:pt x="5022" y="0"/>
                </a:moveTo>
                <a:cubicBezTo>
                  <a:pt x="2747" y="0"/>
                  <a:pt x="638" y="1196"/>
                  <a:pt x="0" y="2232"/>
                </a:cubicBezTo>
                <a:lnTo>
                  <a:pt x="9602" y="2232"/>
                </a:lnTo>
                <a:cubicBezTo>
                  <a:pt x="8294" y="589"/>
                  <a:pt x="6617" y="0"/>
                  <a:pt x="5022"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rot="7634358" flipH="1">
            <a:off x="-929771" y="158256"/>
            <a:ext cx="2041338" cy="934463"/>
          </a:xfrm>
          <a:custGeom>
            <a:avLst/>
            <a:gdLst/>
            <a:ahLst/>
            <a:cxnLst/>
            <a:rect l="l" t="t" r="r" b="b"/>
            <a:pathLst>
              <a:path w="9603" h="2233" extrusionOk="0">
                <a:moveTo>
                  <a:pt x="5022" y="0"/>
                </a:moveTo>
                <a:cubicBezTo>
                  <a:pt x="2747" y="0"/>
                  <a:pt x="638" y="1196"/>
                  <a:pt x="0" y="2232"/>
                </a:cubicBezTo>
                <a:lnTo>
                  <a:pt x="9602" y="2232"/>
                </a:lnTo>
                <a:cubicBezTo>
                  <a:pt x="8294" y="589"/>
                  <a:pt x="6617" y="0"/>
                  <a:pt x="5022"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CUSTOM_12">
    <p:spTree>
      <p:nvGrpSpPr>
        <p:cNvPr id="1" name="Shape 235"/>
        <p:cNvGrpSpPr/>
        <p:nvPr/>
      </p:nvGrpSpPr>
      <p:grpSpPr>
        <a:xfrm>
          <a:off x="0" y="0"/>
          <a:ext cx="0" cy="0"/>
          <a:chOff x="0" y="0"/>
          <a:chExt cx="0" cy="0"/>
        </a:xfrm>
      </p:grpSpPr>
      <p:sp>
        <p:nvSpPr>
          <p:cNvPr id="236" name="Google Shape;236;p27"/>
          <p:cNvSpPr txBox="1">
            <a:spLocks noGrp="1"/>
          </p:cNvSpPr>
          <p:nvPr>
            <p:ph type="subTitle" idx="1"/>
          </p:nvPr>
        </p:nvSpPr>
        <p:spPr>
          <a:xfrm>
            <a:off x="1824450" y="1666800"/>
            <a:ext cx="5495100" cy="22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387574"/>
              </a:buClr>
              <a:buSzPts val="1600"/>
              <a:buFont typeface="Krub Medium"/>
              <a:buChar char="●"/>
              <a:defRPr/>
            </a:lvl1pPr>
            <a:lvl2pPr lvl="1" algn="ctr" rtl="0">
              <a:lnSpc>
                <a:spcPct val="100000"/>
              </a:lnSpc>
              <a:spcBef>
                <a:spcPts val="0"/>
              </a:spcBef>
              <a:spcAft>
                <a:spcPts val="0"/>
              </a:spcAft>
              <a:buClr>
                <a:srgbClr val="000000"/>
              </a:buClr>
              <a:buSzPts val="1600"/>
              <a:buFont typeface="Krub Medium"/>
              <a:buChar char="○"/>
              <a:defRPr/>
            </a:lvl2pPr>
            <a:lvl3pPr lvl="2" algn="ctr" rtl="0">
              <a:lnSpc>
                <a:spcPct val="100000"/>
              </a:lnSpc>
              <a:spcBef>
                <a:spcPts val="1600"/>
              </a:spcBef>
              <a:spcAft>
                <a:spcPts val="0"/>
              </a:spcAft>
              <a:buClr>
                <a:srgbClr val="000000"/>
              </a:buClr>
              <a:buSzPts val="1600"/>
              <a:buFont typeface="Krub Medium"/>
              <a:buChar char="■"/>
              <a:defRPr/>
            </a:lvl3pPr>
            <a:lvl4pPr lvl="3" algn="ctr" rtl="0">
              <a:lnSpc>
                <a:spcPct val="100000"/>
              </a:lnSpc>
              <a:spcBef>
                <a:spcPts val="1600"/>
              </a:spcBef>
              <a:spcAft>
                <a:spcPts val="0"/>
              </a:spcAft>
              <a:buClr>
                <a:srgbClr val="000000"/>
              </a:buClr>
              <a:buSzPts val="1600"/>
              <a:buFont typeface="Krub Medium"/>
              <a:buChar char="●"/>
              <a:defRPr/>
            </a:lvl4pPr>
            <a:lvl5pPr lvl="4" algn="ctr" rtl="0">
              <a:lnSpc>
                <a:spcPct val="100000"/>
              </a:lnSpc>
              <a:spcBef>
                <a:spcPts val="1600"/>
              </a:spcBef>
              <a:spcAft>
                <a:spcPts val="0"/>
              </a:spcAft>
              <a:buClr>
                <a:srgbClr val="000000"/>
              </a:buClr>
              <a:buSzPts val="1600"/>
              <a:buFont typeface="Krub Medium"/>
              <a:buChar char="○"/>
              <a:defRPr/>
            </a:lvl5pPr>
            <a:lvl6pPr lvl="5" algn="ctr" rtl="0">
              <a:lnSpc>
                <a:spcPct val="100000"/>
              </a:lnSpc>
              <a:spcBef>
                <a:spcPts val="1600"/>
              </a:spcBef>
              <a:spcAft>
                <a:spcPts val="0"/>
              </a:spcAft>
              <a:buClr>
                <a:srgbClr val="000000"/>
              </a:buClr>
              <a:buSzPts val="1600"/>
              <a:buFont typeface="Krub Medium"/>
              <a:buChar char="■"/>
              <a:defRPr/>
            </a:lvl6pPr>
            <a:lvl7pPr lvl="6" algn="ctr" rtl="0">
              <a:lnSpc>
                <a:spcPct val="100000"/>
              </a:lnSpc>
              <a:spcBef>
                <a:spcPts val="1600"/>
              </a:spcBef>
              <a:spcAft>
                <a:spcPts val="0"/>
              </a:spcAft>
              <a:buClr>
                <a:srgbClr val="000000"/>
              </a:buClr>
              <a:buSzPts val="1600"/>
              <a:buFont typeface="Krub Medium"/>
              <a:buChar char="●"/>
              <a:defRPr/>
            </a:lvl7pPr>
            <a:lvl8pPr lvl="7" algn="ctr" rtl="0">
              <a:lnSpc>
                <a:spcPct val="100000"/>
              </a:lnSpc>
              <a:spcBef>
                <a:spcPts val="1600"/>
              </a:spcBef>
              <a:spcAft>
                <a:spcPts val="0"/>
              </a:spcAft>
              <a:buClr>
                <a:srgbClr val="000000"/>
              </a:buClr>
              <a:buSzPts val="1600"/>
              <a:buFont typeface="Krub Medium"/>
              <a:buChar char="○"/>
              <a:defRPr/>
            </a:lvl8pPr>
            <a:lvl9pPr lvl="8" algn="ctr" rtl="0">
              <a:lnSpc>
                <a:spcPct val="100000"/>
              </a:lnSpc>
              <a:spcBef>
                <a:spcPts val="1600"/>
              </a:spcBef>
              <a:spcAft>
                <a:spcPts val="1600"/>
              </a:spcAft>
              <a:buClr>
                <a:srgbClr val="000000"/>
              </a:buClr>
              <a:buSzPts val="1600"/>
              <a:buFont typeface="Krub Medium"/>
              <a:buChar char="■"/>
              <a:defRPr/>
            </a:lvl9pPr>
          </a:lstStyle>
          <a:p>
            <a:endParaRPr/>
          </a:p>
        </p:txBody>
      </p:sp>
      <p:sp>
        <p:nvSpPr>
          <p:cNvPr id="237" name="Google Shape;23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8" name="Google Shape;238;p27"/>
          <p:cNvSpPr/>
          <p:nvPr/>
        </p:nvSpPr>
        <p:spPr>
          <a:xfrm rot="-5400000">
            <a:off x="8261075" y="-52800"/>
            <a:ext cx="830120" cy="935729"/>
          </a:xfrm>
          <a:custGeom>
            <a:avLst/>
            <a:gdLst/>
            <a:ahLst/>
            <a:cxnLst/>
            <a:rect l="l" t="t" r="r" b="b"/>
            <a:pathLst>
              <a:path w="3907" h="4404" extrusionOk="0">
                <a:moveTo>
                  <a:pt x="2889" y="1"/>
                </a:moveTo>
                <a:cubicBezTo>
                  <a:pt x="2848" y="1"/>
                  <a:pt x="2807" y="4"/>
                  <a:pt x="2768" y="10"/>
                </a:cubicBezTo>
                <a:cubicBezTo>
                  <a:pt x="2415" y="37"/>
                  <a:pt x="2062" y="362"/>
                  <a:pt x="1927" y="688"/>
                </a:cubicBezTo>
                <a:cubicBezTo>
                  <a:pt x="1791" y="1041"/>
                  <a:pt x="1818" y="1447"/>
                  <a:pt x="2008" y="1773"/>
                </a:cubicBezTo>
                <a:cubicBezTo>
                  <a:pt x="1927" y="1719"/>
                  <a:pt x="1818" y="1637"/>
                  <a:pt x="1683" y="1637"/>
                </a:cubicBezTo>
                <a:cubicBezTo>
                  <a:pt x="1628" y="1637"/>
                  <a:pt x="1601" y="1719"/>
                  <a:pt x="1547" y="1746"/>
                </a:cubicBezTo>
                <a:cubicBezTo>
                  <a:pt x="1493" y="1610"/>
                  <a:pt x="1357" y="1529"/>
                  <a:pt x="1221" y="1502"/>
                </a:cubicBezTo>
                <a:cubicBezTo>
                  <a:pt x="1204" y="1499"/>
                  <a:pt x="1186" y="1497"/>
                  <a:pt x="1168" y="1497"/>
                </a:cubicBezTo>
                <a:cubicBezTo>
                  <a:pt x="1013" y="1497"/>
                  <a:pt x="827" y="1592"/>
                  <a:pt x="706" y="1664"/>
                </a:cubicBezTo>
                <a:cubicBezTo>
                  <a:pt x="408" y="1936"/>
                  <a:pt x="272" y="2424"/>
                  <a:pt x="435" y="2804"/>
                </a:cubicBezTo>
                <a:cubicBezTo>
                  <a:pt x="408" y="2749"/>
                  <a:pt x="347" y="2722"/>
                  <a:pt x="282" y="2722"/>
                </a:cubicBezTo>
                <a:cubicBezTo>
                  <a:pt x="218" y="2722"/>
                  <a:pt x="150" y="2749"/>
                  <a:pt x="109" y="2804"/>
                </a:cubicBezTo>
                <a:cubicBezTo>
                  <a:pt x="28" y="2912"/>
                  <a:pt x="1" y="3021"/>
                  <a:pt x="28" y="3156"/>
                </a:cubicBezTo>
                <a:cubicBezTo>
                  <a:pt x="164" y="3536"/>
                  <a:pt x="435" y="3726"/>
                  <a:pt x="706" y="3943"/>
                </a:cubicBezTo>
                <a:cubicBezTo>
                  <a:pt x="869" y="4133"/>
                  <a:pt x="1059" y="4268"/>
                  <a:pt x="1249" y="4404"/>
                </a:cubicBezTo>
                <a:lnTo>
                  <a:pt x="3907" y="4404"/>
                </a:lnTo>
                <a:lnTo>
                  <a:pt x="3907" y="227"/>
                </a:lnTo>
                <a:cubicBezTo>
                  <a:pt x="3853" y="227"/>
                  <a:pt x="3853" y="227"/>
                  <a:pt x="3825" y="254"/>
                </a:cubicBezTo>
                <a:cubicBezTo>
                  <a:pt x="3771" y="281"/>
                  <a:pt x="3690" y="390"/>
                  <a:pt x="3690" y="498"/>
                </a:cubicBezTo>
                <a:cubicBezTo>
                  <a:pt x="3545" y="185"/>
                  <a:pt x="3209" y="1"/>
                  <a:pt x="2889" y="1"/>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27"/>
          <p:cNvGrpSpPr/>
          <p:nvPr/>
        </p:nvGrpSpPr>
        <p:grpSpPr>
          <a:xfrm rot="4960886">
            <a:off x="7742695" y="3742665"/>
            <a:ext cx="1630678" cy="1333603"/>
            <a:chOff x="410350" y="3677300"/>
            <a:chExt cx="800175" cy="654400"/>
          </a:xfrm>
        </p:grpSpPr>
        <p:sp>
          <p:nvSpPr>
            <p:cNvPr id="240" name="Google Shape;240;p27"/>
            <p:cNvSpPr/>
            <p:nvPr/>
          </p:nvSpPr>
          <p:spPr>
            <a:xfrm>
              <a:off x="410350" y="3677300"/>
              <a:ext cx="800175" cy="654400"/>
            </a:xfrm>
            <a:custGeom>
              <a:avLst/>
              <a:gdLst/>
              <a:ahLst/>
              <a:cxnLst/>
              <a:rect l="l" t="t" r="r" b="b"/>
              <a:pathLst>
                <a:path w="32007" h="26176" extrusionOk="0">
                  <a:moveTo>
                    <a:pt x="31898" y="25633"/>
                  </a:moveTo>
                  <a:cubicBezTo>
                    <a:pt x="31112" y="23734"/>
                    <a:pt x="30162" y="22079"/>
                    <a:pt x="29186" y="20506"/>
                  </a:cubicBezTo>
                  <a:lnTo>
                    <a:pt x="29077" y="20316"/>
                  </a:lnTo>
                  <a:cubicBezTo>
                    <a:pt x="29267" y="19910"/>
                    <a:pt x="29430" y="19530"/>
                    <a:pt x="29620" y="19204"/>
                  </a:cubicBezTo>
                  <a:cubicBezTo>
                    <a:pt x="30569" y="17713"/>
                    <a:pt x="31464" y="15949"/>
                    <a:pt x="31383" y="13671"/>
                  </a:cubicBezTo>
                  <a:cubicBezTo>
                    <a:pt x="31329" y="12044"/>
                    <a:pt x="30759" y="10389"/>
                    <a:pt x="29891" y="8897"/>
                  </a:cubicBezTo>
                  <a:cubicBezTo>
                    <a:pt x="29593" y="8355"/>
                    <a:pt x="29267" y="7839"/>
                    <a:pt x="28887" y="7351"/>
                  </a:cubicBezTo>
                  <a:cubicBezTo>
                    <a:pt x="28670" y="7134"/>
                    <a:pt x="28508" y="6863"/>
                    <a:pt x="28318" y="6619"/>
                  </a:cubicBezTo>
                  <a:cubicBezTo>
                    <a:pt x="28670" y="7080"/>
                    <a:pt x="29023" y="7622"/>
                    <a:pt x="29267" y="8165"/>
                  </a:cubicBezTo>
                  <a:cubicBezTo>
                    <a:pt x="30081" y="9874"/>
                    <a:pt x="30379" y="11772"/>
                    <a:pt x="30135" y="13400"/>
                  </a:cubicBezTo>
                  <a:lnTo>
                    <a:pt x="30135" y="13427"/>
                  </a:lnTo>
                  <a:cubicBezTo>
                    <a:pt x="29945" y="14729"/>
                    <a:pt x="29457" y="15841"/>
                    <a:pt x="29186" y="17089"/>
                  </a:cubicBezTo>
                  <a:cubicBezTo>
                    <a:pt x="29023" y="17794"/>
                    <a:pt x="28860" y="18743"/>
                    <a:pt x="28887" y="19638"/>
                  </a:cubicBezTo>
                  <a:cubicBezTo>
                    <a:pt x="28887" y="19747"/>
                    <a:pt x="28887" y="19801"/>
                    <a:pt x="28915" y="19910"/>
                  </a:cubicBezTo>
                  <a:cubicBezTo>
                    <a:pt x="28643" y="19286"/>
                    <a:pt x="28481" y="18662"/>
                    <a:pt x="28345" y="17984"/>
                  </a:cubicBezTo>
                  <a:cubicBezTo>
                    <a:pt x="28291" y="16736"/>
                    <a:pt x="28399" y="15570"/>
                    <a:pt x="28616" y="14403"/>
                  </a:cubicBezTo>
                  <a:cubicBezTo>
                    <a:pt x="28915" y="12830"/>
                    <a:pt x="29321" y="11230"/>
                    <a:pt x="29077" y="9467"/>
                  </a:cubicBezTo>
                  <a:cubicBezTo>
                    <a:pt x="28942" y="8518"/>
                    <a:pt x="28562" y="7541"/>
                    <a:pt x="28128" y="6592"/>
                  </a:cubicBezTo>
                  <a:cubicBezTo>
                    <a:pt x="27721" y="5724"/>
                    <a:pt x="27206" y="4883"/>
                    <a:pt x="26582" y="4178"/>
                  </a:cubicBezTo>
                  <a:cubicBezTo>
                    <a:pt x="26392" y="3961"/>
                    <a:pt x="26229" y="3798"/>
                    <a:pt x="26039" y="3635"/>
                  </a:cubicBezTo>
                  <a:cubicBezTo>
                    <a:pt x="25497" y="3120"/>
                    <a:pt x="24819" y="2713"/>
                    <a:pt x="24141" y="2442"/>
                  </a:cubicBezTo>
                  <a:cubicBezTo>
                    <a:pt x="23707" y="2279"/>
                    <a:pt x="23246" y="2171"/>
                    <a:pt x="22812" y="2143"/>
                  </a:cubicBezTo>
                  <a:cubicBezTo>
                    <a:pt x="26311" y="4557"/>
                    <a:pt x="28182" y="8707"/>
                    <a:pt x="28074" y="12423"/>
                  </a:cubicBezTo>
                  <a:cubicBezTo>
                    <a:pt x="28074" y="13373"/>
                    <a:pt x="27938" y="14322"/>
                    <a:pt x="27857" y="15271"/>
                  </a:cubicBezTo>
                  <a:cubicBezTo>
                    <a:pt x="27857" y="15434"/>
                    <a:pt x="27857" y="15597"/>
                    <a:pt x="27830" y="15760"/>
                  </a:cubicBezTo>
                  <a:cubicBezTo>
                    <a:pt x="27830" y="16248"/>
                    <a:pt x="27802" y="17902"/>
                    <a:pt x="28128" y="18445"/>
                  </a:cubicBezTo>
                  <a:cubicBezTo>
                    <a:pt x="28209" y="18716"/>
                    <a:pt x="28264" y="18987"/>
                    <a:pt x="28372" y="19259"/>
                  </a:cubicBezTo>
                  <a:cubicBezTo>
                    <a:pt x="28264" y="19123"/>
                    <a:pt x="28182" y="18960"/>
                    <a:pt x="28074" y="18825"/>
                  </a:cubicBezTo>
                  <a:cubicBezTo>
                    <a:pt x="27992" y="18716"/>
                    <a:pt x="27938" y="18580"/>
                    <a:pt x="27857" y="18472"/>
                  </a:cubicBezTo>
                  <a:cubicBezTo>
                    <a:pt x="27558" y="17713"/>
                    <a:pt x="27287" y="16953"/>
                    <a:pt x="27097" y="16166"/>
                  </a:cubicBezTo>
                  <a:cubicBezTo>
                    <a:pt x="27043" y="15597"/>
                    <a:pt x="26962" y="14810"/>
                    <a:pt x="26907" y="14593"/>
                  </a:cubicBezTo>
                  <a:lnTo>
                    <a:pt x="26609" y="12450"/>
                  </a:lnTo>
                  <a:cubicBezTo>
                    <a:pt x="26419" y="11067"/>
                    <a:pt x="26202" y="9657"/>
                    <a:pt x="26039" y="8301"/>
                  </a:cubicBezTo>
                  <a:cubicBezTo>
                    <a:pt x="25931" y="7568"/>
                    <a:pt x="25877" y="6863"/>
                    <a:pt x="25605" y="6104"/>
                  </a:cubicBezTo>
                  <a:cubicBezTo>
                    <a:pt x="24982" y="4422"/>
                    <a:pt x="23354" y="2984"/>
                    <a:pt x="21618" y="2008"/>
                  </a:cubicBezTo>
                  <a:cubicBezTo>
                    <a:pt x="21591" y="2008"/>
                    <a:pt x="21591" y="1981"/>
                    <a:pt x="21564" y="1981"/>
                  </a:cubicBezTo>
                  <a:cubicBezTo>
                    <a:pt x="20886" y="1601"/>
                    <a:pt x="20181" y="1221"/>
                    <a:pt x="19421" y="950"/>
                  </a:cubicBezTo>
                  <a:cubicBezTo>
                    <a:pt x="18472" y="570"/>
                    <a:pt x="17468" y="245"/>
                    <a:pt x="16410" y="1"/>
                  </a:cubicBezTo>
                  <a:cubicBezTo>
                    <a:pt x="20235" y="923"/>
                    <a:pt x="22622" y="3879"/>
                    <a:pt x="23924" y="6890"/>
                  </a:cubicBezTo>
                  <a:cubicBezTo>
                    <a:pt x="24548" y="8246"/>
                    <a:pt x="24982" y="9684"/>
                    <a:pt x="25416" y="11121"/>
                  </a:cubicBezTo>
                  <a:cubicBezTo>
                    <a:pt x="25633" y="11800"/>
                    <a:pt x="25822" y="12532"/>
                    <a:pt x="26039" y="13237"/>
                  </a:cubicBezTo>
                  <a:cubicBezTo>
                    <a:pt x="26067" y="13400"/>
                    <a:pt x="26202" y="13780"/>
                    <a:pt x="26338" y="14214"/>
                  </a:cubicBezTo>
                  <a:cubicBezTo>
                    <a:pt x="26419" y="14458"/>
                    <a:pt x="26473" y="14702"/>
                    <a:pt x="26555" y="14973"/>
                  </a:cubicBezTo>
                  <a:cubicBezTo>
                    <a:pt x="26717" y="15841"/>
                    <a:pt x="26989" y="16682"/>
                    <a:pt x="27260" y="17550"/>
                  </a:cubicBezTo>
                  <a:cubicBezTo>
                    <a:pt x="27179" y="17414"/>
                    <a:pt x="27043" y="17224"/>
                    <a:pt x="26962" y="17089"/>
                  </a:cubicBezTo>
                  <a:cubicBezTo>
                    <a:pt x="26853" y="16926"/>
                    <a:pt x="26717" y="16763"/>
                    <a:pt x="26609" y="16600"/>
                  </a:cubicBezTo>
                  <a:cubicBezTo>
                    <a:pt x="25958" y="15651"/>
                    <a:pt x="25334" y="14702"/>
                    <a:pt x="24602" y="13807"/>
                  </a:cubicBezTo>
                  <a:lnTo>
                    <a:pt x="24412" y="13291"/>
                  </a:lnTo>
                  <a:cubicBezTo>
                    <a:pt x="24385" y="13156"/>
                    <a:pt x="24331" y="13074"/>
                    <a:pt x="24303" y="12939"/>
                  </a:cubicBezTo>
                  <a:cubicBezTo>
                    <a:pt x="24303" y="12884"/>
                    <a:pt x="24276" y="12830"/>
                    <a:pt x="24276" y="12803"/>
                  </a:cubicBezTo>
                  <a:lnTo>
                    <a:pt x="24168" y="12288"/>
                  </a:lnTo>
                  <a:cubicBezTo>
                    <a:pt x="24114" y="11772"/>
                    <a:pt x="24114" y="11230"/>
                    <a:pt x="24059" y="10715"/>
                  </a:cubicBezTo>
                  <a:cubicBezTo>
                    <a:pt x="24032" y="10308"/>
                    <a:pt x="24005" y="9901"/>
                    <a:pt x="23924" y="9494"/>
                  </a:cubicBezTo>
                  <a:cubicBezTo>
                    <a:pt x="23707" y="8436"/>
                    <a:pt x="23083" y="7433"/>
                    <a:pt x="22296" y="6592"/>
                  </a:cubicBezTo>
                  <a:cubicBezTo>
                    <a:pt x="21944" y="6185"/>
                    <a:pt x="21564" y="5832"/>
                    <a:pt x="21157" y="5507"/>
                  </a:cubicBezTo>
                  <a:cubicBezTo>
                    <a:pt x="20750" y="5154"/>
                    <a:pt x="20343" y="4856"/>
                    <a:pt x="19909" y="4585"/>
                  </a:cubicBezTo>
                  <a:cubicBezTo>
                    <a:pt x="19231" y="4151"/>
                    <a:pt x="18472" y="3744"/>
                    <a:pt x="17712" y="3445"/>
                  </a:cubicBezTo>
                  <a:cubicBezTo>
                    <a:pt x="17550" y="3364"/>
                    <a:pt x="17387" y="3310"/>
                    <a:pt x="17197" y="3228"/>
                  </a:cubicBezTo>
                  <a:cubicBezTo>
                    <a:pt x="16302" y="2876"/>
                    <a:pt x="15434" y="2659"/>
                    <a:pt x="14485" y="2442"/>
                  </a:cubicBezTo>
                  <a:cubicBezTo>
                    <a:pt x="13590" y="2279"/>
                    <a:pt x="12613" y="2171"/>
                    <a:pt x="11691" y="2388"/>
                  </a:cubicBezTo>
                  <a:cubicBezTo>
                    <a:pt x="14078" y="2116"/>
                    <a:pt x="16356" y="2822"/>
                    <a:pt x="18065" y="4042"/>
                  </a:cubicBezTo>
                  <a:cubicBezTo>
                    <a:pt x="18580" y="4422"/>
                    <a:pt x="19041" y="4774"/>
                    <a:pt x="19503" y="5236"/>
                  </a:cubicBezTo>
                  <a:cubicBezTo>
                    <a:pt x="20316" y="6049"/>
                    <a:pt x="20994" y="6944"/>
                    <a:pt x="21537" y="7894"/>
                  </a:cubicBezTo>
                  <a:cubicBezTo>
                    <a:pt x="21672" y="8138"/>
                    <a:pt x="21808" y="8382"/>
                    <a:pt x="21944" y="8653"/>
                  </a:cubicBezTo>
                  <a:cubicBezTo>
                    <a:pt x="22378" y="9467"/>
                    <a:pt x="22757" y="10308"/>
                    <a:pt x="23164" y="11149"/>
                  </a:cubicBezTo>
                  <a:cubicBezTo>
                    <a:pt x="23463" y="11881"/>
                    <a:pt x="23788" y="12559"/>
                    <a:pt x="24141" y="13237"/>
                  </a:cubicBezTo>
                  <a:cubicBezTo>
                    <a:pt x="23327" y="12206"/>
                    <a:pt x="22432" y="11257"/>
                    <a:pt x="21483" y="10416"/>
                  </a:cubicBezTo>
                  <a:cubicBezTo>
                    <a:pt x="21320" y="10145"/>
                    <a:pt x="21157" y="9874"/>
                    <a:pt x="21021" y="9602"/>
                  </a:cubicBezTo>
                  <a:cubicBezTo>
                    <a:pt x="20886" y="9358"/>
                    <a:pt x="20777" y="9114"/>
                    <a:pt x="20669" y="8897"/>
                  </a:cubicBezTo>
                  <a:cubicBezTo>
                    <a:pt x="20587" y="8680"/>
                    <a:pt x="20506" y="8518"/>
                    <a:pt x="20398" y="8301"/>
                  </a:cubicBezTo>
                  <a:cubicBezTo>
                    <a:pt x="20126" y="7731"/>
                    <a:pt x="19828" y="7161"/>
                    <a:pt x="19421" y="6619"/>
                  </a:cubicBezTo>
                  <a:cubicBezTo>
                    <a:pt x="18933" y="5995"/>
                    <a:pt x="18363" y="5453"/>
                    <a:pt x="17712" y="5019"/>
                  </a:cubicBezTo>
                  <a:cubicBezTo>
                    <a:pt x="16519" y="4151"/>
                    <a:pt x="14973" y="3473"/>
                    <a:pt x="13318" y="3228"/>
                  </a:cubicBezTo>
                  <a:cubicBezTo>
                    <a:pt x="12423" y="3093"/>
                    <a:pt x="11501" y="3066"/>
                    <a:pt x="10579" y="3201"/>
                  </a:cubicBezTo>
                  <a:cubicBezTo>
                    <a:pt x="9982" y="3256"/>
                    <a:pt x="9412" y="3391"/>
                    <a:pt x="8870" y="3554"/>
                  </a:cubicBezTo>
                  <a:cubicBezTo>
                    <a:pt x="9629" y="3500"/>
                    <a:pt x="10308" y="3554"/>
                    <a:pt x="10986" y="3662"/>
                  </a:cubicBezTo>
                  <a:cubicBezTo>
                    <a:pt x="12884" y="3961"/>
                    <a:pt x="14674" y="4476"/>
                    <a:pt x="16166" y="5425"/>
                  </a:cubicBezTo>
                  <a:cubicBezTo>
                    <a:pt x="17360" y="6185"/>
                    <a:pt x="18309" y="7134"/>
                    <a:pt x="19231" y="8111"/>
                  </a:cubicBezTo>
                  <a:cubicBezTo>
                    <a:pt x="19665" y="8572"/>
                    <a:pt x="20072" y="8979"/>
                    <a:pt x="20506" y="9440"/>
                  </a:cubicBezTo>
                  <a:lnTo>
                    <a:pt x="21293" y="10199"/>
                  </a:lnTo>
                  <a:cubicBezTo>
                    <a:pt x="20235" y="9331"/>
                    <a:pt x="19069" y="8545"/>
                    <a:pt x="17821" y="7975"/>
                  </a:cubicBezTo>
                  <a:cubicBezTo>
                    <a:pt x="16302" y="6619"/>
                    <a:pt x="14810" y="4991"/>
                    <a:pt x="12505" y="4476"/>
                  </a:cubicBezTo>
                  <a:cubicBezTo>
                    <a:pt x="11989" y="4368"/>
                    <a:pt x="11447" y="4340"/>
                    <a:pt x="10877" y="4313"/>
                  </a:cubicBezTo>
                  <a:lnTo>
                    <a:pt x="10579" y="4313"/>
                  </a:lnTo>
                  <a:cubicBezTo>
                    <a:pt x="9684" y="4313"/>
                    <a:pt x="8816" y="4368"/>
                    <a:pt x="7921" y="4503"/>
                  </a:cubicBezTo>
                  <a:cubicBezTo>
                    <a:pt x="6917" y="4639"/>
                    <a:pt x="5913" y="4883"/>
                    <a:pt x="4910" y="5154"/>
                  </a:cubicBezTo>
                  <a:cubicBezTo>
                    <a:pt x="8843" y="4449"/>
                    <a:pt x="12532" y="4991"/>
                    <a:pt x="15461" y="6592"/>
                  </a:cubicBezTo>
                  <a:cubicBezTo>
                    <a:pt x="15922" y="6809"/>
                    <a:pt x="16329" y="7080"/>
                    <a:pt x="16790" y="7351"/>
                  </a:cubicBezTo>
                  <a:cubicBezTo>
                    <a:pt x="16926" y="7433"/>
                    <a:pt x="17089" y="7568"/>
                    <a:pt x="17251" y="7704"/>
                  </a:cubicBezTo>
                  <a:cubicBezTo>
                    <a:pt x="16546" y="7433"/>
                    <a:pt x="15841" y="7188"/>
                    <a:pt x="15054" y="7053"/>
                  </a:cubicBezTo>
                  <a:cubicBezTo>
                    <a:pt x="14973" y="7026"/>
                    <a:pt x="14919" y="6999"/>
                    <a:pt x="14810" y="6944"/>
                  </a:cubicBezTo>
                  <a:cubicBezTo>
                    <a:pt x="14268" y="6673"/>
                    <a:pt x="13345" y="6375"/>
                    <a:pt x="13210" y="6321"/>
                  </a:cubicBezTo>
                  <a:cubicBezTo>
                    <a:pt x="12667" y="6076"/>
                    <a:pt x="12071" y="5859"/>
                    <a:pt x="11447" y="5778"/>
                  </a:cubicBezTo>
                  <a:cubicBezTo>
                    <a:pt x="10714" y="5642"/>
                    <a:pt x="9928" y="5642"/>
                    <a:pt x="9141" y="5697"/>
                  </a:cubicBezTo>
                  <a:cubicBezTo>
                    <a:pt x="7080" y="5832"/>
                    <a:pt x="4910" y="6348"/>
                    <a:pt x="2848" y="7188"/>
                  </a:cubicBezTo>
                  <a:cubicBezTo>
                    <a:pt x="2279" y="7433"/>
                    <a:pt x="1682" y="7704"/>
                    <a:pt x="1113" y="7975"/>
                  </a:cubicBezTo>
                  <a:cubicBezTo>
                    <a:pt x="814" y="8111"/>
                    <a:pt x="516" y="8273"/>
                    <a:pt x="190" y="8436"/>
                  </a:cubicBezTo>
                  <a:lnTo>
                    <a:pt x="0" y="8545"/>
                  </a:lnTo>
                  <a:cubicBezTo>
                    <a:pt x="55" y="8518"/>
                    <a:pt x="136" y="8490"/>
                    <a:pt x="245" y="8436"/>
                  </a:cubicBezTo>
                  <a:cubicBezTo>
                    <a:pt x="814" y="8165"/>
                    <a:pt x="1384" y="7948"/>
                    <a:pt x="1953" y="7812"/>
                  </a:cubicBezTo>
                  <a:cubicBezTo>
                    <a:pt x="2903" y="7595"/>
                    <a:pt x="3798" y="7622"/>
                    <a:pt x="4639" y="7677"/>
                  </a:cubicBezTo>
                  <a:lnTo>
                    <a:pt x="4991" y="7677"/>
                  </a:lnTo>
                  <a:cubicBezTo>
                    <a:pt x="6619" y="7622"/>
                    <a:pt x="8273" y="7460"/>
                    <a:pt x="9874" y="7297"/>
                  </a:cubicBezTo>
                  <a:cubicBezTo>
                    <a:pt x="11040" y="7188"/>
                    <a:pt x="12233" y="7080"/>
                    <a:pt x="13427" y="7161"/>
                  </a:cubicBezTo>
                  <a:cubicBezTo>
                    <a:pt x="13481" y="7161"/>
                    <a:pt x="13752" y="7161"/>
                    <a:pt x="14078" y="7188"/>
                  </a:cubicBezTo>
                  <a:cubicBezTo>
                    <a:pt x="14105" y="7216"/>
                    <a:pt x="14132" y="7270"/>
                    <a:pt x="14213" y="7270"/>
                  </a:cubicBezTo>
                  <a:cubicBezTo>
                    <a:pt x="15922" y="7487"/>
                    <a:pt x="17522" y="8111"/>
                    <a:pt x="18987" y="8952"/>
                  </a:cubicBezTo>
                  <a:cubicBezTo>
                    <a:pt x="18472" y="8680"/>
                    <a:pt x="17658" y="8545"/>
                    <a:pt x="17197" y="8409"/>
                  </a:cubicBezTo>
                  <a:cubicBezTo>
                    <a:pt x="16953" y="8355"/>
                    <a:pt x="16682" y="8273"/>
                    <a:pt x="16438" y="8246"/>
                  </a:cubicBezTo>
                  <a:cubicBezTo>
                    <a:pt x="15922" y="8138"/>
                    <a:pt x="15380" y="8029"/>
                    <a:pt x="14891" y="8002"/>
                  </a:cubicBezTo>
                  <a:cubicBezTo>
                    <a:pt x="13291" y="7839"/>
                    <a:pt x="11637" y="7894"/>
                    <a:pt x="9955" y="8165"/>
                  </a:cubicBezTo>
                  <a:cubicBezTo>
                    <a:pt x="9765" y="8219"/>
                    <a:pt x="9548" y="8246"/>
                    <a:pt x="9331" y="8273"/>
                  </a:cubicBezTo>
                  <a:cubicBezTo>
                    <a:pt x="8192" y="8490"/>
                    <a:pt x="7080" y="8762"/>
                    <a:pt x="5968" y="8843"/>
                  </a:cubicBezTo>
                  <a:cubicBezTo>
                    <a:pt x="6402" y="8843"/>
                    <a:pt x="6890" y="8843"/>
                    <a:pt x="7324" y="8897"/>
                  </a:cubicBezTo>
                  <a:cubicBezTo>
                    <a:pt x="7514" y="8897"/>
                    <a:pt x="7731" y="8897"/>
                    <a:pt x="7921" y="8924"/>
                  </a:cubicBezTo>
                  <a:cubicBezTo>
                    <a:pt x="8138" y="8924"/>
                    <a:pt x="8300" y="8952"/>
                    <a:pt x="8517" y="8952"/>
                  </a:cubicBezTo>
                  <a:cubicBezTo>
                    <a:pt x="9819" y="9033"/>
                    <a:pt x="11121" y="9169"/>
                    <a:pt x="12396" y="9358"/>
                  </a:cubicBezTo>
                  <a:cubicBezTo>
                    <a:pt x="12993" y="9467"/>
                    <a:pt x="13562" y="9575"/>
                    <a:pt x="14132" y="9602"/>
                  </a:cubicBezTo>
                  <a:cubicBezTo>
                    <a:pt x="15190" y="9657"/>
                    <a:pt x="16275" y="9467"/>
                    <a:pt x="17333" y="9304"/>
                  </a:cubicBezTo>
                  <a:cubicBezTo>
                    <a:pt x="17631" y="9223"/>
                    <a:pt x="17929" y="9196"/>
                    <a:pt x="18228" y="9196"/>
                  </a:cubicBezTo>
                  <a:cubicBezTo>
                    <a:pt x="18580" y="9169"/>
                    <a:pt x="18960" y="9169"/>
                    <a:pt x="19313" y="9196"/>
                  </a:cubicBezTo>
                  <a:lnTo>
                    <a:pt x="19313" y="9196"/>
                  </a:lnTo>
                  <a:cubicBezTo>
                    <a:pt x="19286" y="9169"/>
                    <a:pt x="19231" y="9114"/>
                    <a:pt x="19177" y="9087"/>
                  </a:cubicBezTo>
                  <a:cubicBezTo>
                    <a:pt x="21266" y="10389"/>
                    <a:pt x="22947" y="12152"/>
                    <a:pt x="24466" y="14105"/>
                  </a:cubicBezTo>
                  <a:lnTo>
                    <a:pt x="24059" y="13807"/>
                  </a:lnTo>
                  <a:cubicBezTo>
                    <a:pt x="23110" y="13101"/>
                    <a:pt x="22079" y="12613"/>
                    <a:pt x="21021" y="12423"/>
                  </a:cubicBezTo>
                  <a:cubicBezTo>
                    <a:pt x="20940" y="12423"/>
                    <a:pt x="20859" y="12369"/>
                    <a:pt x="20777" y="12369"/>
                  </a:cubicBezTo>
                  <a:cubicBezTo>
                    <a:pt x="19448" y="12179"/>
                    <a:pt x="18146" y="12315"/>
                    <a:pt x="16817" y="12315"/>
                  </a:cubicBezTo>
                  <a:cubicBezTo>
                    <a:pt x="15651" y="12315"/>
                    <a:pt x="14512" y="12206"/>
                    <a:pt x="13345" y="12234"/>
                  </a:cubicBezTo>
                  <a:cubicBezTo>
                    <a:pt x="12559" y="12288"/>
                    <a:pt x="11826" y="12342"/>
                    <a:pt x="11040" y="12315"/>
                  </a:cubicBezTo>
                  <a:cubicBezTo>
                    <a:pt x="10904" y="12315"/>
                    <a:pt x="10714" y="12315"/>
                    <a:pt x="10497" y="12288"/>
                  </a:cubicBezTo>
                  <a:cubicBezTo>
                    <a:pt x="10579" y="12315"/>
                    <a:pt x="10606" y="12315"/>
                    <a:pt x="10633" y="12342"/>
                  </a:cubicBezTo>
                  <a:lnTo>
                    <a:pt x="11257" y="12559"/>
                  </a:lnTo>
                  <a:cubicBezTo>
                    <a:pt x="11854" y="12776"/>
                    <a:pt x="12477" y="12993"/>
                    <a:pt x="13156" y="13129"/>
                  </a:cubicBezTo>
                  <a:cubicBezTo>
                    <a:pt x="13210" y="13129"/>
                    <a:pt x="13291" y="13156"/>
                    <a:pt x="13345" y="13156"/>
                  </a:cubicBezTo>
                  <a:cubicBezTo>
                    <a:pt x="15759" y="13644"/>
                    <a:pt x="18336" y="13427"/>
                    <a:pt x="20940" y="13373"/>
                  </a:cubicBezTo>
                  <a:lnTo>
                    <a:pt x="21455" y="13373"/>
                  </a:lnTo>
                  <a:cubicBezTo>
                    <a:pt x="22513" y="13373"/>
                    <a:pt x="23598" y="13508"/>
                    <a:pt x="24520" y="14186"/>
                  </a:cubicBezTo>
                  <a:cubicBezTo>
                    <a:pt x="24548" y="14241"/>
                    <a:pt x="24602" y="14322"/>
                    <a:pt x="24656" y="14349"/>
                  </a:cubicBezTo>
                  <a:cubicBezTo>
                    <a:pt x="24846" y="14593"/>
                    <a:pt x="25009" y="14865"/>
                    <a:pt x="25199" y="15082"/>
                  </a:cubicBezTo>
                  <a:cubicBezTo>
                    <a:pt x="25226" y="15136"/>
                    <a:pt x="25253" y="15190"/>
                    <a:pt x="25253" y="15217"/>
                  </a:cubicBezTo>
                  <a:cubicBezTo>
                    <a:pt x="24520" y="14892"/>
                    <a:pt x="23707" y="14620"/>
                    <a:pt x="22920" y="14485"/>
                  </a:cubicBezTo>
                  <a:cubicBezTo>
                    <a:pt x="22568" y="14349"/>
                    <a:pt x="22242" y="14241"/>
                    <a:pt x="21862" y="14186"/>
                  </a:cubicBezTo>
                  <a:cubicBezTo>
                    <a:pt x="21320" y="14051"/>
                    <a:pt x="20750" y="13997"/>
                    <a:pt x="20208" y="13969"/>
                  </a:cubicBezTo>
                  <a:cubicBezTo>
                    <a:pt x="17712" y="13861"/>
                    <a:pt x="15271" y="14214"/>
                    <a:pt x="12966" y="13861"/>
                  </a:cubicBezTo>
                  <a:cubicBezTo>
                    <a:pt x="12369" y="13780"/>
                    <a:pt x="11745" y="13644"/>
                    <a:pt x="11148" y="13535"/>
                  </a:cubicBezTo>
                  <a:cubicBezTo>
                    <a:pt x="11311" y="13644"/>
                    <a:pt x="11501" y="13698"/>
                    <a:pt x="11664" y="13807"/>
                  </a:cubicBezTo>
                  <a:cubicBezTo>
                    <a:pt x="11908" y="13915"/>
                    <a:pt x="12179" y="14051"/>
                    <a:pt x="12396" y="14132"/>
                  </a:cubicBezTo>
                  <a:lnTo>
                    <a:pt x="13020" y="14349"/>
                  </a:lnTo>
                  <a:cubicBezTo>
                    <a:pt x="13156" y="14376"/>
                    <a:pt x="13291" y="14458"/>
                    <a:pt x="13454" y="14485"/>
                  </a:cubicBezTo>
                  <a:cubicBezTo>
                    <a:pt x="14295" y="14756"/>
                    <a:pt x="15163" y="14919"/>
                    <a:pt x="16058" y="15027"/>
                  </a:cubicBezTo>
                  <a:cubicBezTo>
                    <a:pt x="17577" y="15217"/>
                    <a:pt x="19204" y="15190"/>
                    <a:pt x="20804" y="15027"/>
                  </a:cubicBezTo>
                  <a:cubicBezTo>
                    <a:pt x="21021" y="15000"/>
                    <a:pt x="21211" y="14946"/>
                    <a:pt x="21455" y="14919"/>
                  </a:cubicBezTo>
                  <a:lnTo>
                    <a:pt x="22161" y="14810"/>
                  </a:lnTo>
                  <a:cubicBezTo>
                    <a:pt x="22405" y="14783"/>
                    <a:pt x="22676" y="14756"/>
                    <a:pt x="22947" y="14756"/>
                  </a:cubicBezTo>
                  <a:cubicBezTo>
                    <a:pt x="23815" y="14919"/>
                    <a:pt x="24710" y="15217"/>
                    <a:pt x="25551" y="15678"/>
                  </a:cubicBezTo>
                  <a:cubicBezTo>
                    <a:pt x="25551" y="15705"/>
                    <a:pt x="25578" y="15705"/>
                    <a:pt x="25578" y="15732"/>
                  </a:cubicBezTo>
                  <a:cubicBezTo>
                    <a:pt x="25578" y="15705"/>
                    <a:pt x="25551" y="15705"/>
                    <a:pt x="25551" y="15678"/>
                  </a:cubicBezTo>
                  <a:cubicBezTo>
                    <a:pt x="25578" y="15705"/>
                    <a:pt x="25660" y="15705"/>
                    <a:pt x="25687" y="15732"/>
                  </a:cubicBezTo>
                  <a:cubicBezTo>
                    <a:pt x="26229" y="16519"/>
                    <a:pt x="26772" y="17333"/>
                    <a:pt x="27314" y="18146"/>
                  </a:cubicBezTo>
                  <a:cubicBezTo>
                    <a:pt x="27043" y="18011"/>
                    <a:pt x="26745" y="17930"/>
                    <a:pt x="26446" y="17848"/>
                  </a:cubicBezTo>
                  <a:lnTo>
                    <a:pt x="26039" y="17740"/>
                  </a:lnTo>
                  <a:cubicBezTo>
                    <a:pt x="25958" y="17713"/>
                    <a:pt x="25877" y="17658"/>
                    <a:pt x="25795" y="17631"/>
                  </a:cubicBezTo>
                  <a:cubicBezTo>
                    <a:pt x="25307" y="17441"/>
                    <a:pt x="24819" y="17197"/>
                    <a:pt x="24303" y="16980"/>
                  </a:cubicBezTo>
                  <a:lnTo>
                    <a:pt x="24276" y="16980"/>
                  </a:lnTo>
                  <a:cubicBezTo>
                    <a:pt x="23761" y="16790"/>
                    <a:pt x="23219" y="16573"/>
                    <a:pt x="22703" y="16438"/>
                  </a:cubicBezTo>
                  <a:cubicBezTo>
                    <a:pt x="20533" y="15895"/>
                    <a:pt x="18336" y="15841"/>
                    <a:pt x="16193" y="15760"/>
                  </a:cubicBezTo>
                  <a:cubicBezTo>
                    <a:pt x="15624" y="15760"/>
                    <a:pt x="15054" y="15732"/>
                    <a:pt x="14457" y="15705"/>
                  </a:cubicBezTo>
                  <a:lnTo>
                    <a:pt x="14240" y="15705"/>
                  </a:lnTo>
                  <a:cubicBezTo>
                    <a:pt x="14403" y="15732"/>
                    <a:pt x="14539" y="15760"/>
                    <a:pt x="14702" y="15814"/>
                  </a:cubicBezTo>
                  <a:cubicBezTo>
                    <a:pt x="15678" y="16004"/>
                    <a:pt x="16627" y="16302"/>
                    <a:pt x="17631" y="16655"/>
                  </a:cubicBezTo>
                  <a:cubicBezTo>
                    <a:pt x="17658" y="16655"/>
                    <a:pt x="17658" y="16655"/>
                    <a:pt x="17685" y="16682"/>
                  </a:cubicBezTo>
                  <a:cubicBezTo>
                    <a:pt x="17956" y="16790"/>
                    <a:pt x="18255" y="16899"/>
                    <a:pt x="18580" y="16953"/>
                  </a:cubicBezTo>
                  <a:cubicBezTo>
                    <a:pt x="20018" y="17441"/>
                    <a:pt x="21564" y="17875"/>
                    <a:pt x="23110" y="17984"/>
                  </a:cubicBezTo>
                  <a:cubicBezTo>
                    <a:pt x="23761" y="18011"/>
                    <a:pt x="24439" y="17902"/>
                    <a:pt x="25090" y="17875"/>
                  </a:cubicBezTo>
                  <a:cubicBezTo>
                    <a:pt x="25361" y="17930"/>
                    <a:pt x="25633" y="18011"/>
                    <a:pt x="25850" y="18092"/>
                  </a:cubicBezTo>
                  <a:cubicBezTo>
                    <a:pt x="26500" y="18255"/>
                    <a:pt x="27314" y="18363"/>
                    <a:pt x="27830" y="19042"/>
                  </a:cubicBezTo>
                  <a:cubicBezTo>
                    <a:pt x="27830" y="19069"/>
                    <a:pt x="27857" y="19069"/>
                    <a:pt x="27857" y="19069"/>
                  </a:cubicBezTo>
                  <a:cubicBezTo>
                    <a:pt x="27965" y="19204"/>
                    <a:pt x="28019" y="19340"/>
                    <a:pt x="28128" y="19503"/>
                  </a:cubicBezTo>
                  <a:cubicBezTo>
                    <a:pt x="28155" y="19584"/>
                    <a:pt x="28209" y="19638"/>
                    <a:pt x="28264" y="19720"/>
                  </a:cubicBezTo>
                  <a:cubicBezTo>
                    <a:pt x="28074" y="19530"/>
                    <a:pt x="27857" y="19448"/>
                    <a:pt x="27667" y="19313"/>
                  </a:cubicBezTo>
                  <a:cubicBezTo>
                    <a:pt x="27423" y="19177"/>
                    <a:pt x="27151" y="19096"/>
                    <a:pt x="26907" y="19042"/>
                  </a:cubicBezTo>
                  <a:cubicBezTo>
                    <a:pt x="26229" y="18852"/>
                    <a:pt x="25551" y="18852"/>
                    <a:pt x="24873" y="18906"/>
                  </a:cubicBezTo>
                  <a:cubicBezTo>
                    <a:pt x="24575" y="18906"/>
                    <a:pt x="24276" y="18933"/>
                    <a:pt x="23951" y="18933"/>
                  </a:cubicBezTo>
                  <a:cubicBezTo>
                    <a:pt x="23110" y="18960"/>
                    <a:pt x="22296" y="18906"/>
                    <a:pt x="21455" y="18852"/>
                  </a:cubicBezTo>
                  <a:cubicBezTo>
                    <a:pt x="20425" y="18797"/>
                    <a:pt x="19421" y="18689"/>
                    <a:pt x="18390" y="18689"/>
                  </a:cubicBezTo>
                  <a:lnTo>
                    <a:pt x="17712" y="18689"/>
                  </a:lnTo>
                  <a:cubicBezTo>
                    <a:pt x="17170" y="18689"/>
                    <a:pt x="16627" y="18689"/>
                    <a:pt x="16221" y="18391"/>
                  </a:cubicBezTo>
                  <a:cubicBezTo>
                    <a:pt x="16600" y="18689"/>
                    <a:pt x="16980" y="18960"/>
                    <a:pt x="17387" y="19204"/>
                  </a:cubicBezTo>
                  <a:cubicBezTo>
                    <a:pt x="17767" y="19448"/>
                    <a:pt x="18173" y="19611"/>
                    <a:pt x="18580" y="19801"/>
                  </a:cubicBezTo>
                  <a:cubicBezTo>
                    <a:pt x="20126" y="20479"/>
                    <a:pt x="21917" y="20940"/>
                    <a:pt x="23761" y="20750"/>
                  </a:cubicBezTo>
                  <a:cubicBezTo>
                    <a:pt x="24737" y="20669"/>
                    <a:pt x="25687" y="20398"/>
                    <a:pt x="26663" y="20262"/>
                  </a:cubicBezTo>
                  <a:cubicBezTo>
                    <a:pt x="26880" y="20208"/>
                    <a:pt x="27070" y="20208"/>
                    <a:pt x="27287" y="20208"/>
                  </a:cubicBezTo>
                  <a:cubicBezTo>
                    <a:pt x="27558" y="20208"/>
                    <a:pt x="27830" y="20208"/>
                    <a:pt x="28101" y="20316"/>
                  </a:cubicBezTo>
                  <a:cubicBezTo>
                    <a:pt x="28128" y="20316"/>
                    <a:pt x="28155" y="20344"/>
                    <a:pt x="28209" y="20344"/>
                  </a:cubicBezTo>
                  <a:cubicBezTo>
                    <a:pt x="28399" y="20425"/>
                    <a:pt x="28616" y="20533"/>
                    <a:pt x="28806" y="20696"/>
                  </a:cubicBezTo>
                  <a:lnTo>
                    <a:pt x="28915" y="20805"/>
                  </a:lnTo>
                  <a:cubicBezTo>
                    <a:pt x="28942" y="20859"/>
                    <a:pt x="28969" y="20940"/>
                    <a:pt x="29023" y="20967"/>
                  </a:cubicBezTo>
                  <a:cubicBezTo>
                    <a:pt x="29023" y="20994"/>
                    <a:pt x="29050" y="21022"/>
                    <a:pt x="29050" y="21076"/>
                  </a:cubicBezTo>
                  <a:cubicBezTo>
                    <a:pt x="29050" y="21103"/>
                    <a:pt x="29077" y="21103"/>
                    <a:pt x="29077" y="21130"/>
                  </a:cubicBezTo>
                  <a:cubicBezTo>
                    <a:pt x="30027" y="22703"/>
                    <a:pt x="30976" y="24331"/>
                    <a:pt x="31735" y="26175"/>
                  </a:cubicBezTo>
                  <a:cubicBezTo>
                    <a:pt x="31790" y="26148"/>
                    <a:pt x="32007" y="25877"/>
                    <a:pt x="31898"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619875" y="3920050"/>
              <a:ext cx="320775" cy="38700"/>
            </a:xfrm>
            <a:custGeom>
              <a:avLst/>
              <a:gdLst/>
              <a:ahLst/>
              <a:cxnLst/>
              <a:rect l="l" t="t" r="r" b="b"/>
              <a:pathLst>
                <a:path w="12831" h="1548" extrusionOk="0">
                  <a:moveTo>
                    <a:pt x="6836" y="1194"/>
                  </a:moveTo>
                  <a:cubicBezTo>
                    <a:pt x="7758" y="1005"/>
                    <a:pt x="8626" y="733"/>
                    <a:pt x="9548" y="625"/>
                  </a:cubicBezTo>
                  <a:cubicBezTo>
                    <a:pt x="10254" y="543"/>
                    <a:pt x="10986" y="571"/>
                    <a:pt x="11718" y="706"/>
                  </a:cubicBezTo>
                  <a:cubicBezTo>
                    <a:pt x="11745" y="706"/>
                    <a:pt x="11827" y="706"/>
                    <a:pt x="11854" y="733"/>
                  </a:cubicBezTo>
                  <a:cubicBezTo>
                    <a:pt x="12017" y="788"/>
                    <a:pt x="12830" y="842"/>
                    <a:pt x="12830" y="842"/>
                  </a:cubicBezTo>
                  <a:cubicBezTo>
                    <a:pt x="12830" y="842"/>
                    <a:pt x="12017" y="435"/>
                    <a:pt x="11854" y="408"/>
                  </a:cubicBezTo>
                  <a:cubicBezTo>
                    <a:pt x="10362" y="1"/>
                    <a:pt x="8843" y="137"/>
                    <a:pt x="7378" y="354"/>
                  </a:cubicBezTo>
                  <a:cubicBezTo>
                    <a:pt x="6158" y="543"/>
                    <a:pt x="4910" y="733"/>
                    <a:pt x="3690" y="869"/>
                  </a:cubicBezTo>
                  <a:cubicBezTo>
                    <a:pt x="3283" y="923"/>
                    <a:pt x="2903" y="950"/>
                    <a:pt x="2496" y="977"/>
                  </a:cubicBezTo>
                  <a:cubicBezTo>
                    <a:pt x="1655" y="1005"/>
                    <a:pt x="814" y="1005"/>
                    <a:pt x="1" y="950"/>
                  </a:cubicBezTo>
                  <a:cubicBezTo>
                    <a:pt x="2306" y="1140"/>
                    <a:pt x="4558" y="1547"/>
                    <a:pt x="6836"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27"/>
          <p:cNvGrpSpPr/>
          <p:nvPr/>
        </p:nvGrpSpPr>
        <p:grpSpPr>
          <a:xfrm rot="-3717367">
            <a:off x="-102204" y="64472"/>
            <a:ext cx="1630653" cy="1333583"/>
            <a:chOff x="410350" y="3677300"/>
            <a:chExt cx="800175" cy="654400"/>
          </a:xfrm>
        </p:grpSpPr>
        <p:sp>
          <p:nvSpPr>
            <p:cNvPr id="243" name="Google Shape;243;p27"/>
            <p:cNvSpPr/>
            <p:nvPr/>
          </p:nvSpPr>
          <p:spPr>
            <a:xfrm>
              <a:off x="410350" y="3677300"/>
              <a:ext cx="800175" cy="654400"/>
            </a:xfrm>
            <a:custGeom>
              <a:avLst/>
              <a:gdLst/>
              <a:ahLst/>
              <a:cxnLst/>
              <a:rect l="l" t="t" r="r" b="b"/>
              <a:pathLst>
                <a:path w="32007" h="26176" extrusionOk="0">
                  <a:moveTo>
                    <a:pt x="31898" y="25633"/>
                  </a:moveTo>
                  <a:cubicBezTo>
                    <a:pt x="31112" y="23734"/>
                    <a:pt x="30162" y="22079"/>
                    <a:pt x="29186" y="20506"/>
                  </a:cubicBezTo>
                  <a:lnTo>
                    <a:pt x="29077" y="20316"/>
                  </a:lnTo>
                  <a:cubicBezTo>
                    <a:pt x="29267" y="19910"/>
                    <a:pt x="29430" y="19530"/>
                    <a:pt x="29620" y="19204"/>
                  </a:cubicBezTo>
                  <a:cubicBezTo>
                    <a:pt x="30569" y="17713"/>
                    <a:pt x="31464" y="15949"/>
                    <a:pt x="31383" y="13671"/>
                  </a:cubicBezTo>
                  <a:cubicBezTo>
                    <a:pt x="31329" y="12044"/>
                    <a:pt x="30759" y="10389"/>
                    <a:pt x="29891" y="8897"/>
                  </a:cubicBezTo>
                  <a:cubicBezTo>
                    <a:pt x="29593" y="8355"/>
                    <a:pt x="29267" y="7839"/>
                    <a:pt x="28887" y="7351"/>
                  </a:cubicBezTo>
                  <a:cubicBezTo>
                    <a:pt x="28670" y="7134"/>
                    <a:pt x="28508" y="6863"/>
                    <a:pt x="28318" y="6619"/>
                  </a:cubicBezTo>
                  <a:cubicBezTo>
                    <a:pt x="28670" y="7080"/>
                    <a:pt x="29023" y="7622"/>
                    <a:pt x="29267" y="8165"/>
                  </a:cubicBezTo>
                  <a:cubicBezTo>
                    <a:pt x="30081" y="9874"/>
                    <a:pt x="30379" y="11772"/>
                    <a:pt x="30135" y="13400"/>
                  </a:cubicBezTo>
                  <a:lnTo>
                    <a:pt x="30135" y="13427"/>
                  </a:lnTo>
                  <a:cubicBezTo>
                    <a:pt x="29945" y="14729"/>
                    <a:pt x="29457" y="15841"/>
                    <a:pt x="29186" y="17089"/>
                  </a:cubicBezTo>
                  <a:cubicBezTo>
                    <a:pt x="29023" y="17794"/>
                    <a:pt x="28860" y="18743"/>
                    <a:pt x="28887" y="19638"/>
                  </a:cubicBezTo>
                  <a:cubicBezTo>
                    <a:pt x="28887" y="19747"/>
                    <a:pt x="28887" y="19801"/>
                    <a:pt x="28915" y="19910"/>
                  </a:cubicBezTo>
                  <a:cubicBezTo>
                    <a:pt x="28643" y="19286"/>
                    <a:pt x="28481" y="18662"/>
                    <a:pt x="28345" y="17984"/>
                  </a:cubicBezTo>
                  <a:cubicBezTo>
                    <a:pt x="28291" y="16736"/>
                    <a:pt x="28399" y="15570"/>
                    <a:pt x="28616" y="14403"/>
                  </a:cubicBezTo>
                  <a:cubicBezTo>
                    <a:pt x="28915" y="12830"/>
                    <a:pt x="29321" y="11230"/>
                    <a:pt x="29077" y="9467"/>
                  </a:cubicBezTo>
                  <a:cubicBezTo>
                    <a:pt x="28942" y="8518"/>
                    <a:pt x="28562" y="7541"/>
                    <a:pt x="28128" y="6592"/>
                  </a:cubicBezTo>
                  <a:cubicBezTo>
                    <a:pt x="27721" y="5724"/>
                    <a:pt x="27206" y="4883"/>
                    <a:pt x="26582" y="4178"/>
                  </a:cubicBezTo>
                  <a:cubicBezTo>
                    <a:pt x="26392" y="3961"/>
                    <a:pt x="26229" y="3798"/>
                    <a:pt x="26039" y="3635"/>
                  </a:cubicBezTo>
                  <a:cubicBezTo>
                    <a:pt x="25497" y="3120"/>
                    <a:pt x="24819" y="2713"/>
                    <a:pt x="24141" y="2442"/>
                  </a:cubicBezTo>
                  <a:cubicBezTo>
                    <a:pt x="23707" y="2279"/>
                    <a:pt x="23246" y="2171"/>
                    <a:pt x="22812" y="2143"/>
                  </a:cubicBezTo>
                  <a:cubicBezTo>
                    <a:pt x="26311" y="4557"/>
                    <a:pt x="28182" y="8707"/>
                    <a:pt x="28074" y="12423"/>
                  </a:cubicBezTo>
                  <a:cubicBezTo>
                    <a:pt x="28074" y="13373"/>
                    <a:pt x="27938" y="14322"/>
                    <a:pt x="27857" y="15271"/>
                  </a:cubicBezTo>
                  <a:cubicBezTo>
                    <a:pt x="27857" y="15434"/>
                    <a:pt x="27857" y="15597"/>
                    <a:pt x="27830" y="15760"/>
                  </a:cubicBezTo>
                  <a:cubicBezTo>
                    <a:pt x="27830" y="16248"/>
                    <a:pt x="27802" y="17902"/>
                    <a:pt x="28128" y="18445"/>
                  </a:cubicBezTo>
                  <a:cubicBezTo>
                    <a:pt x="28209" y="18716"/>
                    <a:pt x="28264" y="18987"/>
                    <a:pt x="28372" y="19259"/>
                  </a:cubicBezTo>
                  <a:cubicBezTo>
                    <a:pt x="28264" y="19123"/>
                    <a:pt x="28182" y="18960"/>
                    <a:pt x="28074" y="18825"/>
                  </a:cubicBezTo>
                  <a:cubicBezTo>
                    <a:pt x="27992" y="18716"/>
                    <a:pt x="27938" y="18580"/>
                    <a:pt x="27857" y="18472"/>
                  </a:cubicBezTo>
                  <a:cubicBezTo>
                    <a:pt x="27558" y="17713"/>
                    <a:pt x="27287" y="16953"/>
                    <a:pt x="27097" y="16166"/>
                  </a:cubicBezTo>
                  <a:cubicBezTo>
                    <a:pt x="27043" y="15597"/>
                    <a:pt x="26962" y="14810"/>
                    <a:pt x="26907" y="14593"/>
                  </a:cubicBezTo>
                  <a:lnTo>
                    <a:pt x="26609" y="12450"/>
                  </a:lnTo>
                  <a:cubicBezTo>
                    <a:pt x="26419" y="11067"/>
                    <a:pt x="26202" y="9657"/>
                    <a:pt x="26039" y="8301"/>
                  </a:cubicBezTo>
                  <a:cubicBezTo>
                    <a:pt x="25931" y="7568"/>
                    <a:pt x="25877" y="6863"/>
                    <a:pt x="25605" y="6104"/>
                  </a:cubicBezTo>
                  <a:cubicBezTo>
                    <a:pt x="24982" y="4422"/>
                    <a:pt x="23354" y="2984"/>
                    <a:pt x="21618" y="2008"/>
                  </a:cubicBezTo>
                  <a:cubicBezTo>
                    <a:pt x="21591" y="2008"/>
                    <a:pt x="21591" y="1981"/>
                    <a:pt x="21564" y="1981"/>
                  </a:cubicBezTo>
                  <a:cubicBezTo>
                    <a:pt x="20886" y="1601"/>
                    <a:pt x="20181" y="1221"/>
                    <a:pt x="19421" y="950"/>
                  </a:cubicBezTo>
                  <a:cubicBezTo>
                    <a:pt x="18472" y="570"/>
                    <a:pt x="17468" y="245"/>
                    <a:pt x="16410" y="1"/>
                  </a:cubicBezTo>
                  <a:cubicBezTo>
                    <a:pt x="20235" y="923"/>
                    <a:pt x="22622" y="3879"/>
                    <a:pt x="23924" y="6890"/>
                  </a:cubicBezTo>
                  <a:cubicBezTo>
                    <a:pt x="24548" y="8246"/>
                    <a:pt x="24982" y="9684"/>
                    <a:pt x="25416" y="11121"/>
                  </a:cubicBezTo>
                  <a:cubicBezTo>
                    <a:pt x="25633" y="11800"/>
                    <a:pt x="25822" y="12532"/>
                    <a:pt x="26039" y="13237"/>
                  </a:cubicBezTo>
                  <a:cubicBezTo>
                    <a:pt x="26067" y="13400"/>
                    <a:pt x="26202" y="13780"/>
                    <a:pt x="26338" y="14214"/>
                  </a:cubicBezTo>
                  <a:cubicBezTo>
                    <a:pt x="26419" y="14458"/>
                    <a:pt x="26473" y="14702"/>
                    <a:pt x="26555" y="14973"/>
                  </a:cubicBezTo>
                  <a:cubicBezTo>
                    <a:pt x="26717" y="15841"/>
                    <a:pt x="26989" y="16682"/>
                    <a:pt x="27260" y="17550"/>
                  </a:cubicBezTo>
                  <a:cubicBezTo>
                    <a:pt x="27179" y="17414"/>
                    <a:pt x="27043" y="17224"/>
                    <a:pt x="26962" y="17089"/>
                  </a:cubicBezTo>
                  <a:cubicBezTo>
                    <a:pt x="26853" y="16926"/>
                    <a:pt x="26717" y="16763"/>
                    <a:pt x="26609" y="16600"/>
                  </a:cubicBezTo>
                  <a:cubicBezTo>
                    <a:pt x="25958" y="15651"/>
                    <a:pt x="25334" y="14702"/>
                    <a:pt x="24602" y="13807"/>
                  </a:cubicBezTo>
                  <a:lnTo>
                    <a:pt x="24412" y="13291"/>
                  </a:lnTo>
                  <a:cubicBezTo>
                    <a:pt x="24385" y="13156"/>
                    <a:pt x="24331" y="13074"/>
                    <a:pt x="24303" y="12939"/>
                  </a:cubicBezTo>
                  <a:cubicBezTo>
                    <a:pt x="24303" y="12884"/>
                    <a:pt x="24276" y="12830"/>
                    <a:pt x="24276" y="12803"/>
                  </a:cubicBezTo>
                  <a:lnTo>
                    <a:pt x="24168" y="12288"/>
                  </a:lnTo>
                  <a:cubicBezTo>
                    <a:pt x="24114" y="11772"/>
                    <a:pt x="24114" y="11230"/>
                    <a:pt x="24059" y="10715"/>
                  </a:cubicBezTo>
                  <a:cubicBezTo>
                    <a:pt x="24032" y="10308"/>
                    <a:pt x="24005" y="9901"/>
                    <a:pt x="23924" y="9494"/>
                  </a:cubicBezTo>
                  <a:cubicBezTo>
                    <a:pt x="23707" y="8436"/>
                    <a:pt x="23083" y="7433"/>
                    <a:pt x="22296" y="6592"/>
                  </a:cubicBezTo>
                  <a:cubicBezTo>
                    <a:pt x="21944" y="6185"/>
                    <a:pt x="21564" y="5832"/>
                    <a:pt x="21157" y="5507"/>
                  </a:cubicBezTo>
                  <a:cubicBezTo>
                    <a:pt x="20750" y="5154"/>
                    <a:pt x="20343" y="4856"/>
                    <a:pt x="19909" y="4585"/>
                  </a:cubicBezTo>
                  <a:cubicBezTo>
                    <a:pt x="19231" y="4151"/>
                    <a:pt x="18472" y="3744"/>
                    <a:pt x="17712" y="3445"/>
                  </a:cubicBezTo>
                  <a:cubicBezTo>
                    <a:pt x="17550" y="3364"/>
                    <a:pt x="17387" y="3310"/>
                    <a:pt x="17197" y="3228"/>
                  </a:cubicBezTo>
                  <a:cubicBezTo>
                    <a:pt x="16302" y="2876"/>
                    <a:pt x="15434" y="2659"/>
                    <a:pt x="14485" y="2442"/>
                  </a:cubicBezTo>
                  <a:cubicBezTo>
                    <a:pt x="13590" y="2279"/>
                    <a:pt x="12613" y="2171"/>
                    <a:pt x="11691" y="2388"/>
                  </a:cubicBezTo>
                  <a:cubicBezTo>
                    <a:pt x="14078" y="2116"/>
                    <a:pt x="16356" y="2822"/>
                    <a:pt x="18065" y="4042"/>
                  </a:cubicBezTo>
                  <a:cubicBezTo>
                    <a:pt x="18580" y="4422"/>
                    <a:pt x="19041" y="4774"/>
                    <a:pt x="19503" y="5236"/>
                  </a:cubicBezTo>
                  <a:cubicBezTo>
                    <a:pt x="20316" y="6049"/>
                    <a:pt x="20994" y="6944"/>
                    <a:pt x="21537" y="7894"/>
                  </a:cubicBezTo>
                  <a:cubicBezTo>
                    <a:pt x="21672" y="8138"/>
                    <a:pt x="21808" y="8382"/>
                    <a:pt x="21944" y="8653"/>
                  </a:cubicBezTo>
                  <a:cubicBezTo>
                    <a:pt x="22378" y="9467"/>
                    <a:pt x="22757" y="10308"/>
                    <a:pt x="23164" y="11149"/>
                  </a:cubicBezTo>
                  <a:cubicBezTo>
                    <a:pt x="23463" y="11881"/>
                    <a:pt x="23788" y="12559"/>
                    <a:pt x="24141" y="13237"/>
                  </a:cubicBezTo>
                  <a:cubicBezTo>
                    <a:pt x="23327" y="12206"/>
                    <a:pt x="22432" y="11257"/>
                    <a:pt x="21483" y="10416"/>
                  </a:cubicBezTo>
                  <a:cubicBezTo>
                    <a:pt x="21320" y="10145"/>
                    <a:pt x="21157" y="9874"/>
                    <a:pt x="21021" y="9602"/>
                  </a:cubicBezTo>
                  <a:cubicBezTo>
                    <a:pt x="20886" y="9358"/>
                    <a:pt x="20777" y="9114"/>
                    <a:pt x="20669" y="8897"/>
                  </a:cubicBezTo>
                  <a:cubicBezTo>
                    <a:pt x="20587" y="8680"/>
                    <a:pt x="20506" y="8518"/>
                    <a:pt x="20398" y="8301"/>
                  </a:cubicBezTo>
                  <a:cubicBezTo>
                    <a:pt x="20126" y="7731"/>
                    <a:pt x="19828" y="7161"/>
                    <a:pt x="19421" y="6619"/>
                  </a:cubicBezTo>
                  <a:cubicBezTo>
                    <a:pt x="18933" y="5995"/>
                    <a:pt x="18363" y="5453"/>
                    <a:pt x="17712" y="5019"/>
                  </a:cubicBezTo>
                  <a:cubicBezTo>
                    <a:pt x="16519" y="4151"/>
                    <a:pt x="14973" y="3473"/>
                    <a:pt x="13318" y="3228"/>
                  </a:cubicBezTo>
                  <a:cubicBezTo>
                    <a:pt x="12423" y="3093"/>
                    <a:pt x="11501" y="3066"/>
                    <a:pt x="10579" y="3201"/>
                  </a:cubicBezTo>
                  <a:cubicBezTo>
                    <a:pt x="9982" y="3256"/>
                    <a:pt x="9412" y="3391"/>
                    <a:pt x="8870" y="3554"/>
                  </a:cubicBezTo>
                  <a:cubicBezTo>
                    <a:pt x="9629" y="3500"/>
                    <a:pt x="10308" y="3554"/>
                    <a:pt x="10986" y="3662"/>
                  </a:cubicBezTo>
                  <a:cubicBezTo>
                    <a:pt x="12884" y="3961"/>
                    <a:pt x="14674" y="4476"/>
                    <a:pt x="16166" y="5425"/>
                  </a:cubicBezTo>
                  <a:cubicBezTo>
                    <a:pt x="17360" y="6185"/>
                    <a:pt x="18309" y="7134"/>
                    <a:pt x="19231" y="8111"/>
                  </a:cubicBezTo>
                  <a:cubicBezTo>
                    <a:pt x="19665" y="8572"/>
                    <a:pt x="20072" y="8979"/>
                    <a:pt x="20506" y="9440"/>
                  </a:cubicBezTo>
                  <a:lnTo>
                    <a:pt x="21293" y="10199"/>
                  </a:lnTo>
                  <a:cubicBezTo>
                    <a:pt x="20235" y="9331"/>
                    <a:pt x="19069" y="8545"/>
                    <a:pt x="17821" y="7975"/>
                  </a:cubicBezTo>
                  <a:cubicBezTo>
                    <a:pt x="16302" y="6619"/>
                    <a:pt x="14810" y="4991"/>
                    <a:pt x="12505" y="4476"/>
                  </a:cubicBezTo>
                  <a:cubicBezTo>
                    <a:pt x="11989" y="4368"/>
                    <a:pt x="11447" y="4340"/>
                    <a:pt x="10877" y="4313"/>
                  </a:cubicBezTo>
                  <a:lnTo>
                    <a:pt x="10579" y="4313"/>
                  </a:lnTo>
                  <a:cubicBezTo>
                    <a:pt x="9684" y="4313"/>
                    <a:pt x="8816" y="4368"/>
                    <a:pt x="7921" y="4503"/>
                  </a:cubicBezTo>
                  <a:cubicBezTo>
                    <a:pt x="6917" y="4639"/>
                    <a:pt x="5913" y="4883"/>
                    <a:pt x="4910" y="5154"/>
                  </a:cubicBezTo>
                  <a:cubicBezTo>
                    <a:pt x="8843" y="4449"/>
                    <a:pt x="12532" y="4991"/>
                    <a:pt x="15461" y="6592"/>
                  </a:cubicBezTo>
                  <a:cubicBezTo>
                    <a:pt x="15922" y="6809"/>
                    <a:pt x="16329" y="7080"/>
                    <a:pt x="16790" y="7351"/>
                  </a:cubicBezTo>
                  <a:cubicBezTo>
                    <a:pt x="16926" y="7433"/>
                    <a:pt x="17089" y="7568"/>
                    <a:pt x="17251" y="7704"/>
                  </a:cubicBezTo>
                  <a:cubicBezTo>
                    <a:pt x="16546" y="7433"/>
                    <a:pt x="15841" y="7188"/>
                    <a:pt x="15054" y="7053"/>
                  </a:cubicBezTo>
                  <a:cubicBezTo>
                    <a:pt x="14973" y="7026"/>
                    <a:pt x="14919" y="6999"/>
                    <a:pt x="14810" y="6944"/>
                  </a:cubicBezTo>
                  <a:cubicBezTo>
                    <a:pt x="14268" y="6673"/>
                    <a:pt x="13345" y="6375"/>
                    <a:pt x="13210" y="6321"/>
                  </a:cubicBezTo>
                  <a:cubicBezTo>
                    <a:pt x="12667" y="6076"/>
                    <a:pt x="12071" y="5859"/>
                    <a:pt x="11447" y="5778"/>
                  </a:cubicBezTo>
                  <a:cubicBezTo>
                    <a:pt x="10714" y="5642"/>
                    <a:pt x="9928" y="5642"/>
                    <a:pt x="9141" y="5697"/>
                  </a:cubicBezTo>
                  <a:cubicBezTo>
                    <a:pt x="7080" y="5832"/>
                    <a:pt x="4910" y="6348"/>
                    <a:pt x="2848" y="7188"/>
                  </a:cubicBezTo>
                  <a:cubicBezTo>
                    <a:pt x="2279" y="7433"/>
                    <a:pt x="1682" y="7704"/>
                    <a:pt x="1113" y="7975"/>
                  </a:cubicBezTo>
                  <a:cubicBezTo>
                    <a:pt x="814" y="8111"/>
                    <a:pt x="516" y="8273"/>
                    <a:pt x="190" y="8436"/>
                  </a:cubicBezTo>
                  <a:lnTo>
                    <a:pt x="0" y="8545"/>
                  </a:lnTo>
                  <a:cubicBezTo>
                    <a:pt x="55" y="8518"/>
                    <a:pt x="136" y="8490"/>
                    <a:pt x="245" y="8436"/>
                  </a:cubicBezTo>
                  <a:cubicBezTo>
                    <a:pt x="814" y="8165"/>
                    <a:pt x="1384" y="7948"/>
                    <a:pt x="1953" y="7812"/>
                  </a:cubicBezTo>
                  <a:cubicBezTo>
                    <a:pt x="2903" y="7595"/>
                    <a:pt x="3798" y="7622"/>
                    <a:pt x="4639" y="7677"/>
                  </a:cubicBezTo>
                  <a:lnTo>
                    <a:pt x="4991" y="7677"/>
                  </a:lnTo>
                  <a:cubicBezTo>
                    <a:pt x="6619" y="7622"/>
                    <a:pt x="8273" y="7460"/>
                    <a:pt x="9874" y="7297"/>
                  </a:cubicBezTo>
                  <a:cubicBezTo>
                    <a:pt x="11040" y="7188"/>
                    <a:pt x="12233" y="7080"/>
                    <a:pt x="13427" y="7161"/>
                  </a:cubicBezTo>
                  <a:cubicBezTo>
                    <a:pt x="13481" y="7161"/>
                    <a:pt x="13752" y="7161"/>
                    <a:pt x="14078" y="7188"/>
                  </a:cubicBezTo>
                  <a:cubicBezTo>
                    <a:pt x="14105" y="7216"/>
                    <a:pt x="14132" y="7270"/>
                    <a:pt x="14213" y="7270"/>
                  </a:cubicBezTo>
                  <a:cubicBezTo>
                    <a:pt x="15922" y="7487"/>
                    <a:pt x="17522" y="8111"/>
                    <a:pt x="18987" y="8952"/>
                  </a:cubicBezTo>
                  <a:cubicBezTo>
                    <a:pt x="18472" y="8680"/>
                    <a:pt x="17658" y="8545"/>
                    <a:pt x="17197" y="8409"/>
                  </a:cubicBezTo>
                  <a:cubicBezTo>
                    <a:pt x="16953" y="8355"/>
                    <a:pt x="16682" y="8273"/>
                    <a:pt x="16438" y="8246"/>
                  </a:cubicBezTo>
                  <a:cubicBezTo>
                    <a:pt x="15922" y="8138"/>
                    <a:pt x="15380" y="8029"/>
                    <a:pt x="14891" y="8002"/>
                  </a:cubicBezTo>
                  <a:cubicBezTo>
                    <a:pt x="13291" y="7839"/>
                    <a:pt x="11637" y="7894"/>
                    <a:pt x="9955" y="8165"/>
                  </a:cubicBezTo>
                  <a:cubicBezTo>
                    <a:pt x="9765" y="8219"/>
                    <a:pt x="9548" y="8246"/>
                    <a:pt x="9331" y="8273"/>
                  </a:cubicBezTo>
                  <a:cubicBezTo>
                    <a:pt x="8192" y="8490"/>
                    <a:pt x="7080" y="8762"/>
                    <a:pt x="5968" y="8843"/>
                  </a:cubicBezTo>
                  <a:cubicBezTo>
                    <a:pt x="6402" y="8843"/>
                    <a:pt x="6890" y="8843"/>
                    <a:pt x="7324" y="8897"/>
                  </a:cubicBezTo>
                  <a:cubicBezTo>
                    <a:pt x="7514" y="8897"/>
                    <a:pt x="7731" y="8897"/>
                    <a:pt x="7921" y="8924"/>
                  </a:cubicBezTo>
                  <a:cubicBezTo>
                    <a:pt x="8138" y="8924"/>
                    <a:pt x="8300" y="8952"/>
                    <a:pt x="8517" y="8952"/>
                  </a:cubicBezTo>
                  <a:cubicBezTo>
                    <a:pt x="9819" y="9033"/>
                    <a:pt x="11121" y="9169"/>
                    <a:pt x="12396" y="9358"/>
                  </a:cubicBezTo>
                  <a:cubicBezTo>
                    <a:pt x="12993" y="9467"/>
                    <a:pt x="13562" y="9575"/>
                    <a:pt x="14132" y="9602"/>
                  </a:cubicBezTo>
                  <a:cubicBezTo>
                    <a:pt x="15190" y="9657"/>
                    <a:pt x="16275" y="9467"/>
                    <a:pt x="17333" y="9304"/>
                  </a:cubicBezTo>
                  <a:cubicBezTo>
                    <a:pt x="17631" y="9223"/>
                    <a:pt x="17929" y="9196"/>
                    <a:pt x="18228" y="9196"/>
                  </a:cubicBezTo>
                  <a:cubicBezTo>
                    <a:pt x="18580" y="9169"/>
                    <a:pt x="18960" y="9169"/>
                    <a:pt x="19313" y="9196"/>
                  </a:cubicBezTo>
                  <a:lnTo>
                    <a:pt x="19313" y="9196"/>
                  </a:lnTo>
                  <a:cubicBezTo>
                    <a:pt x="19286" y="9169"/>
                    <a:pt x="19231" y="9114"/>
                    <a:pt x="19177" y="9087"/>
                  </a:cubicBezTo>
                  <a:cubicBezTo>
                    <a:pt x="21266" y="10389"/>
                    <a:pt x="22947" y="12152"/>
                    <a:pt x="24466" y="14105"/>
                  </a:cubicBezTo>
                  <a:lnTo>
                    <a:pt x="24059" y="13807"/>
                  </a:lnTo>
                  <a:cubicBezTo>
                    <a:pt x="23110" y="13101"/>
                    <a:pt x="22079" y="12613"/>
                    <a:pt x="21021" y="12423"/>
                  </a:cubicBezTo>
                  <a:cubicBezTo>
                    <a:pt x="20940" y="12423"/>
                    <a:pt x="20859" y="12369"/>
                    <a:pt x="20777" y="12369"/>
                  </a:cubicBezTo>
                  <a:cubicBezTo>
                    <a:pt x="19448" y="12179"/>
                    <a:pt x="18146" y="12315"/>
                    <a:pt x="16817" y="12315"/>
                  </a:cubicBezTo>
                  <a:cubicBezTo>
                    <a:pt x="15651" y="12315"/>
                    <a:pt x="14512" y="12206"/>
                    <a:pt x="13345" y="12234"/>
                  </a:cubicBezTo>
                  <a:cubicBezTo>
                    <a:pt x="12559" y="12288"/>
                    <a:pt x="11826" y="12342"/>
                    <a:pt x="11040" y="12315"/>
                  </a:cubicBezTo>
                  <a:cubicBezTo>
                    <a:pt x="10904" y="12315"/>
                    <a:pt x="10714" y="12315"/>
                    <a:pt x="10497" y="12288"/>
                  </a:cubicBezTo>
                  <a:cubicBezTo>
                    <a:pt x="10579" y="12315"/>
                    <a:pt x="10606" y="12315"/>
                    <a:pt x="10633" y="12342"/>
                  </a:cubicBezTo>
                  <a:lnTo>
                    <a:pt x="11257" y="12559"/>
                  </a:lnTo>
                  <a:cubicBezTo>
                    <a:pt x="11854" y="12776"/>
                    <a:pt x="12477" y="12993"/>
                    <a:pt x="13156" y="13129"/>
                  </a:cubicBezTo>
                  <a:cubicBezTo>
                    <a:pt x="13210" y="13129"/>
                    <a:pt x="13291" y="13156"/>
                    <a:pt x="13345" y="13156"/>
                  </a:cubicBezTo>
                  <a:cubicBezTo>
                    <a:pt x="15759" y="13644"/>
                    <a:pt x="18336" y="13427"/>
                    <a:pt x="20940" y="13373"/>
                  </a:cubicBezTo>
                  <a:lnTo>
                    <a:pt x="21455" y="13373"/>
                  </a:lnTo>
                  <a:cubicBezTo>
                    <a:pt x="22513" y="13373"/>
                    <a:pt x="23598" y="13508"/>
                    <a:pt x="24520" y="14186"/>
                  </a:cubicBezTo>
                  <a:cubicBezTo>
                    <a:pt x="24548" y="14241"/>
                    <a:pt x="24602" y="14322"/>
                    <a:pt x="24656" y="14349"/>
                  </a:cubicBezTo>
                  <a:cubicBezTo>
                    <a:pt x="24846" y="14593"/>
                    <a:pt x="25009" y="14865"/>
                    <a:pt x="25199" y="15082"/>
                  </a:cubicBezTo>
                  <a:cubicBezTo>
                    <a:pt x="25226" y="15136"/>
                    <a:pt x="25253" y="15190"/>
                    <a:pt x="25253" y="15217"/>
                  </a:cubicBezTo>
                  <a:cubicBezTo>
                    <a:pt x="24520" y="14892"/>
                    <a:pt x="23707" y="14620"/>
                    <a:pt x="22920" y="14485"/>
                  </a:cubicBezTo>
                  <a:cubicBezTo>
                    <a:pt x="22568" y="14349"/>
                    <a:pt x="22242" y="14241"/>
                    <a:pt x="21862" y="14186"/>
                  </a:cubicBezTo>
                  <a:cubicBezTo>
                    <a:pt x="21320" y="14051"/>
                    <a:pt x="20750" y="13997"/>
                    <a:pt x="20208" y="13969"/>
                  </a:cubicBezTo>
                  <a:cubicBezTo>
                    <a:pt x="17712" y="13861"/>
                    <a:pt x="15271" y="14214"/>
                    <a:pt x="12966" y="13861"/>
                  </a:cubicBezTo>
                  <a:cubicBezTo>
                    <a:pt x="12369" y="13780"/>
                    <a:pt x="11745" y="13644"/>
                    <a:pt x="11148" y="13535"/>
                  </a:cubicBezTo>
                  <a:cubicBezTo>
                    <a:pt x="11311" y="13644"/>
                    <a:pt x="11501" y="13698"/>
                    <a:pt x="11664" y="13807"/>
                  </a:cubicBezTo>
                  <a:cubicBezTo>
                    <a:pt x="11908" y="13915"/>
                    <a:pt x="12179" y="14051"/>
                    <a:pt x="12396" y="14132"/>
                  </a:cubicBezTo>
                  <a:lnTo>
                    <a:pt x="13020" y="14349"/>
                  </a:lnTo>
                  <a:cubicBezTo>
                    <a:pt x="13156" y="14376"/>
                    <a:pt x="13291" y="14458"/>
                    <a:pt x="13454" y="14485"/>
                  </a:cubicBezTo>
                  <a:cubicBezTo>
                    <a:pt x="14295" y="14756"/>
                    <a:pt x="15163" y="14919"/>
                    <a:pt x="16058" y="15027"/>
                  </a:cubicBezTo>
                  <a:cubicBezTo>
                    <a:pt x="17577" y="15217"/>
                    <a:pt x="19204" y="15190"/>
                    <a:pt x="20804" y="15027"/>
                  </a:cubicBezTo>
                  <a:cubicBezTo>
                    <a:pt x="21021" y="15000"/>
                    <a:pt x="21211" y="14946"/>
                    <a:pt x="21455" y="14919"/>
                  </a:cubicBezTo>
                  <a:lnTo>
                    <a:pt x="22161" y="14810"/>
                  </a:lnTo>
                  <a:cubicBezTo>
                    <a:pt x="22405" y="14783"/>
                    <a:pt x="22676" y="14756"/>
                    <a:pt x="22947" y="14756"/>
                  </a:cubicBezTo>
                  <a:cubicBezTo>
                    <a:pt x="23815" y="14919"/>
                    <a:pt x="24710" y="15217"/>
                    <a:pt x="25551" y="15678"/>
                  </a:cubicBezTo>
                  <a:cubicBezTo>
                    <a:pt x="25551" y="15705"/>
                    <a:pt x="25578" y="15705"/>
                    <a:pt x="25578" y="15732"/>
                  </a:cubicBezTo>
                  <a:cubicBezTo>
                    <a:pt x="25578" y="15705"/>
                    <a:pt x="25551" y="15705"/>
                    <a:pt x="25551" y="15678"/>
                  </a:cubicBezTo>
                  <a:cubicBezTo>
                    <a:pt x="25578" y="15705"/>
                    <a:pt x="25660" y="15705"/>
                    <a:pt x="25687" y="15732"/>
                  </a:cubicBezTo>
                  <a:cubicBezTo>
                    <a:pt x="26229" y="16519"/>
                    <a:pt x="26772" y="17333"/>
                    <a:pt x="27314" y="18146"/>
                  </a:cubicBezTo>
                  <a:cubicBezTo>
                    <a:pt x="27043" y="18011"/>
                    <a:pt x="26745" y="17930"/>
                    <a:pt x="26446" y="17848"/>
                  </a:cubicBezTo>
                  <a:lnTo>
                    <a:pt x="26039" y="17740"/>
                  </a:lnTo>
                  <a:cubicBezTo>
                    <a:pt x="25958" y="17713"/>
                    <a:pt x="25877" y="17658"/>
                    <a:pt x="25795" y="17631"/>
                  </a:cubicBezTo>
                  <a:cubicBezTo>
                    <a:pt x="25307" y="17441"/>
                    <a:pt x="24819" y="17197"/>
                    <a:pt x="24303" y="16980"/>
                  </a:cubicBezTo>
                  <a:lnTo>
                    <a:pt x="24276" y="16980"/>
                  </a:lnTo>
                  <a:cubicBezTo>
                    <a:pt x="23761" y="16790"/>
                    <a:pt x="23219" y="16573"/>
                    <a:pt x="22703" y="16438"/>
                  </a:cubicBezTo>
                  <a:cubicBezTo>
                    <a:pt x="20533" y="15895"/>
                    <a:pt x="18336" y="15841"/>
                    <a:pt x="16193" y="15760"/>
                  </a:cubicBezTo>
                  <a:cubicBezTo>
                    <a:pt x="15624" y="15760"/>
                    <a:pt x="15054" y="15732"/>
                    <a:pt x="14457" y="15705"/>
                  </a:cubicBezTo>
                  <a:lnTo>
                    <a:pt x="14240" y="15705"/>
                  </a:lnTo>
                  <a:cubicBezTo>
                    <a:pt x="14403" y="15732"/>
                    <a:pt x="14539" y="15760"/>
                    <a:pt x="14702" y="15814"/>
                  </a:cubicBezTo>
                  <a:cubicBezTo>
                    <a:pt x="15678" y="16004"/>
                    <a:pt x="16627" y="16302"/>
                    <a:pt x="17631" y="16655"/>
                  </a:cubicBezTo>
                  <a:cubicBezTo>
                    <a:pt x="17658" y="16655"/>
                    <a:pt x="17658" y="16655"/>
                    <a:pt x="17685" y="16682"/>
                  </a:cubicBezTo>
                  <a:cubicBezTo>
                    <a:pt x="17956" y="16790"/>
                    <a:pt x="18255" y="16899"/>
                    <a:pt x="18580" y="16953"/>
                  </a:cubicBezTo>
                  <a:cubicBezTo>
                    <a:pt x="20018" y="17441"/>
                    <a:pt x="21564" y="17875"/>
                    <a:pt x="23110" y="17984"/>
                  </a:cubicBezTo>
                  <a:cubicBezTo>
                    <a:pt x="23761" y="18011"/>
                    <a:pt x="24439" y="17902"/>
                    <a:pt x="25090" y="17875"/>
                  </a:cubicBezTo>
                  <a:cubicBezTo>
                    <a:pt x="25361" y="17930"/>
                    <a:pt x="25633" y="18011"/>
                    <a:pt x="25850" y="18092"/>
                  </a:cubicBezTo>
                  <a:cubicBezTo>
                    <a:pt x="26500" y="18255"/>
                    <a:pt x="27314" y="18363"/>
                    <a:pt x="27830" y="19042"/>
                  </a:cubicBezTo>
                  <a:cubicBezTo>
                    <a:pt x="27830" y="19069"/>
                    <a:pt x="27857" y="19069"/>
                    <a:pt x="27857" y="19069"/>
                  </a:cubicBezTo>
                  <a:cubicBezTo>
                    <a:pt x="27965" y="19204"/>
                    <a:pt x="28019" y="19340"/>
                    <a:pt x="28128" y="19503"/>
                  </a:cubicBezTo>
                  <a:cubicBezTo>
                    <a:pt x="28155" y="19584"/>
                    <a:pt x="28209" y="19638"/>
                    <a:pt x="28264" y="19720"/>
                  </a:cubicBezTo>
                  <a:cubicBezTo>
                    <a:pt x="28074" y="19530"/>
                    <a:pt x="27857" y="19448"/>
                    <a:pt x="27667" y="19313"/>
                  </a:cubicBezTo>
                  <a:cubicBezTo>
                    <a:pt x="27423" y="19177"/>
                    <a:pt x="27151" y="19096"/>
                    <a:pt x="26907" y="19042"/>
                  </a:cubicBezTo>
                  <a:cubicBezTo>
                    <a:pt x="26229" y="18852"/>
                    <a:pt x="25551" y="18852"/>
                    <a:pt x="24873" y="18906"/>
                  </a:cubicBezTo>
                  <a:cubicBezTo>
                    <a:pt x="24575" y="18906"/>
                    <a:pt x="24276" y="18933"/>
                    <a:pt x="23951" y="18933"/>
                  </a:cubicBezTo>
                  <a:cubicBezTo>
                    <a:pt x="23110" y="18960"/>
                    <a:pt x="22296" y="18906"/>
                    <a:pt x="21455" y="18852"/>
                  </a:cubicBezTo>
                  <a:cubicBezTo>
                    <a:pt x="20425" y="18797"/>
                    <a:pt x="19421" y="18689"/>
                    <a:pt x="18390" y="18689"/>
                  </a:cubicBezTo>
                  <a:lnTo>
                    <a:pt x="17712" y="18689"/>
                  </a:lnTo>
                  <a:cubicBezTo>
                    <a:pt x="17170" y="18689"/>
                    <a:pt x="16627" y="18689"/>
                    <a:pt x="16221" y="18391"/>
                  </a:cubicBezTo>
                  <a:cubicBezTo>
                    <a:pt x="16600" y="18689"/>
                    <a:pt x="16980" y="18960"/>
                    <a:pt x="17387" y="19204"/>
                  </a:cubicBezTo>
                  <a:cubicBezTo>
                    <a:pt x="17767" y="19448"/>
                    <a:pt x="18173" y="19611"/>
                    <a:pt x="18580" y="19801"/>
                  </a:cubicBezTo>
                  <a:cubicBezTo>
                    <a:pt x="20126" y="20479"/>
                    <a:pt x="21917" y="20940"/>
                    <a:pt x="23761" y="20750"/>
                  </a:cubicBezTo>
                  <a:cubicBezTo>
                    <a:pt x="24737" y="20669"/>
                    <a:pt x="25687" y="20398"/>
                    <a:pt x="26663" y="20262"/>
                  </a:cubicBezTo>
                  <a:cubicBezTo>
                    <a:pt x="26880" y="20208"/>
                    <a:pt x="27070" y="20208"/>
                    <a:pt x="27287" y="20208"/>
                  </a:cubicBezTo>
                  <a:cubicBezTo>
                    <a:pt x="27558" y="20208"/>
                    <a:pt x="27830" y="20208"/>
                    <a:pt x="28101" y="20316"/>
                  </a:cubicBezTo>
                  <a:cubicBezTo>
                    <a:pt x="28128" y="20316"/>
                    <a:pt x="28155" y="20344"/>
                    <a:pt x="28209" y="20344"/>
                  </a:cubicBezTo>
                  <a:cubicBezTo>
                    <a:pt x="28399" y="20425"/>
                    <a:pt x="28616" y="20533"/>
                    <a:pt x="28806" y="20696"/>
                  </a:cubicBezTo>
                  <a:lnTo>
                    <a:pt x="28915" y="20805"/>
                  </a:lnTo>
                  <a:cubicBezTo>
                    <a:pt x="28942" y="20859"/>
                    <a:pt x="28969" y="20940"/>
                    <a:pt x="29023" y="20967"/>
                  </a:cubicBezTo>
                  <a:cubicBezTo>
                    <a:pt x="29023" y="20994"/>
                    <a:pt x="29050" y="21022"/>
                    <a:pt x="29050" y="21076"/>
                  </a:cubicBezTo>
                  <a:cubicBezTo>
                    <a:pt x="29050" y="21103"/>
                    <a:pt x="29077" y="21103"/>
                    <a:pt x="29077" y="21130"/>
                  </a:cubicBezTo>
                  <a:cubicBezTo>
                    <a:pt x="30027" y="22703"/>
                    <a:pt x="30976" y="24331"/>
                    <a:pt x="31735" y="26175"/>
                  </a:cubicBezTo>
                  <a:cubicBezTo>
                    <a:pt x="31790" y="26148"/>
                    <a:pt x="32007" y="25877"/>
                    <a:pt x="31898"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619875" y="3920050"/>
              <a:ext cx="320775" cy="38700"/>
            </a:xfrm>
            <a:custGeom>
              <a:avLst/>
              <a:gdLst/>
              <a:ahLst/>
              <a:cxnLst/>
              <a:rect l="l" t="t" r="r" b="b"/>
              <a:pathLst>
                <a:path w="12831" h="1548" extrusionOk="0">
                  <a:moveTo>
                    <a:pt x="6836" y="1194"/>
                  </a:moveTo>
                  <a:cubicBezTo>
                    <a:pt x="7758" y="1005"/>
                    <a:pt x="8626" y="733"/>
                    <a:pt x="9548" y="625"/>
                  </a:cubicBezTo>
                  <a:cubicBezTo>
                    <a:pt x="10254" y="543"/>
                    <a:pt x="10986" y="571"/>
                    <a:pt x="11718" y="706"/>
                  </a:cubicBezTo>
                  <a:cubicBezTo>
                    <a:pt x="11745" y="706"/>
                    <a:pt x="11827" y="706"/>
                    <a:pt x="11854" y="733"/>
                  </a:cubicBezTo>
                  <a:cubicBezTo>
                    <a:pt x="12017" y="788"/>
                    <a:pt x="12830" y="842"/>
                    <a:pt x="12830" y="842"/>
                  </a:cubicBezTo>
                  <a:cubicBezTo>
                    <a:pt x="12830" y="842"/>
                    <a:pt x="12017" y="435"/>
                    <a:pt x="11854" y="408"/>
                  </a:cubicBezTo>
                  <a:cubicBezTo>
                    <a:pt x="10362" y="1"/>
                    <a:pt x="8843" y="137"/>
                    <a:pt x="7378" y="354"/>
                  </a:cubicBezTo>
                  <a:cubicBezTo>
                    <a:pt x="6158" y="543"/>
                    <a:pt x="4910" y="733"/>
                    <a:pt x="3690" y="869"/>
                  </a:cubicBezTo>
                  <a:cubicBezTo>
                    <a:pt x="3283" y="923"/>
                    <a:pt x="2903" y="950"/>
                    <a:pt x="2496" y="977"/>
                  </a:cubicBezTo>
                  <a:cubicBezTo>
                    <a:pt x="1655" y="1005"/>
                    <a:pt x="814" y="1005"/>
                    <a:pt x="1" y="950"/>
                  </a:cubicBezTo>
                  <a:cubicBezTo>
                    <a:pt x="2306" y="1140"/>
                    <a:pt x="4558" y="1547"/>
                    <a:pt x="6836"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27"/>
          <p:cNvSpPr/>
          <p:nvPr/>
        </p:nvSpPr>
        <p:spPr>
          <a:xfrm>
            <a:off x="-428075" y="3153394"/>
            <a:ext cx="3753225" cy="2672610"/>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3">
  <p:cSld name="CUSTOM_13">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 name="Google Shape;248;p28"/>
          <p:cNvSpPr txBox="1">
            <a:spLocks noGrp="1"/>
          </p:cNvSpPr>
          <p:nvPr>
            <p:ph type="body" idx="1"/>
          </p:nvPr>
        </p:nvSpPr>
        <p:spPr>
          <a:xfrm>
            <a:off x="713225" y="1187600"/>
            <a:ext cx="42585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EEA169"/>
              </a:buClr>
              <a:buSzPts val="1400"/>
              <a:buFont typeface="Asap Medium"/>
              <a:buChar char="●"/>
              <a:defRPr/>
            </a:lvl1pPr>
            <a:lvl2pPr marL="914400" lvl="1" indent="-317500" rtl="0">
              <a:lnSpc>
                <a:spcPct val="100000"/>
              </a:lnSpc>
              <a:spcBef>
                <a:spcPts val="0"/>
              </a:spcBef>
              <a:spcAft>
                <a:spcPts val="0"/>
              </a:spcAft>
              <a:buClr>
                <a:srgbClr val="387574"/>
              </a:buClr>
              <a:buSzPts val="1400"/>
              <a:buFont typeface="Montserrat Medium"/>
              <a:buChar char="○"/>
              <a:defRPr/>
            </a:lvl2pPr>
            <a:lvl3pPr marL="1371600" lvl="2" indent="-317500" rtl="0">
              <a:lnSpc>
                <a:spcPct val="100000"/>
              </a:lnSpc>
              <a:spcBef>
                <a:spcPts val="0"/>
              </a:spcBef>
              <a:spcAft>
                <a:spcPts val="0"/>
              </a:spcAft>
              <a:buClr>
                <a:srgbClr val="387574"/>
              </a:buClr>
              <a:buSzPts val="1400"/>
              <a:buFont typeface="Montserrat Medium"/>
              <a:buChar char="■"/>
              <a:defRPr/>
            </a:lvl3pPr>
            <a:lvl4pPr marL="1828800" lvl="3" indent="-317500" rtl="0">
              <a:lnSpc>
                <a:spcPct val="100000"/>
              </a:lnSpc>
              <a:spcBef>
                <a:spcPts val="0"/>
              </a:spcBef>
              <a:spcAft>
                <a:spcPts val="0"/>
              </a:spcAft>
              <a:buClr>
                <a:srgbClr val="387574"/>
              </a:buClr>
              <a:buSzPts val="1400"/>
              <a:buFont typeface="Montserrat Medium"/>
              <a:buChar char="●"/>
              <a:defRPr/>
            </a:lvl4pPr>
            <a:lvl5pPr marL="2286000" lvl="4" indent="-317500" rtl="0">
              <a:lnSpc>
                <a:spcPct val="100000"/>
              </a:lnSpc>
              <a:spcBef>
                <a:spcPts val="0"/>
              </a:spcBef>
              <a:spcAft>
                <a:spcPts val="0"/>
              </a:spcAft>
              <a:buClr>
                <a:srgbClr val="387574"/>
              </a:buClr>
              <a:buSzPts val="1400"/>
              <a:buFont typeface="Montserrat Medium"/>
              <a:buChar char="○"/>
              <a:defRPr/>
            </a:lvl5pPr>
            <a:lvl6pPr marL="2743200" lvl="5" indent="-317500" rtl="0">
              <a:lnSpc>
                <a:spcPct val="100000"/>
              </a:lnSpc>
              <a:spcBef>
                <a:spcPts val="0"/>
              </a:spcBef>
              <a:spcAft>
                <a:spcPts val="0"/>
              </a:spcAft>
              <a:buClr>
                <a:srgbClr val="387574"/>
              </a:buClr>
              <a:buSzPts val="1400"/>
              <a:buFont typeface="Montserrat Medium"/>
              <a:buChar char="■"/>
              <a:defRPr/>
            </a:lvl6pPr>
            <a:lvl7pPr marL="3200400" lvl="6" indent="-317500" rtl="0">
              <a:lnSpc>
                <a:spcPct val="100000"/>
              </a:lnSpc>
              <a:spcBef>
                <a:spcPts val="0"/>
              </a:spcBef>
              <a:spcAft>
                <a:spcPts val="0"/>
              </a:spcAft>
              <a:buClr>
                <a:srgbClr val="387574"/>
              </a:buClr>
              <a:buSzPts val="1400"/>
              <a:buFont typeface="Montserrat Medium"/>
              <a:buChar char="●"/>
              <a:defRPr/>
            </a:lvl7pPr>
            <a:lvl8pPr marL="3657600" lvl="7" indent="-317500" rtl="0">
              <a:lnSpc>
                <a:spcPct val="100000"/>
              </a:lnSpc>
              <a:spcBef>
                <a:spcPts val="0"/>
              </a:spcBef>
              <a:spcAft>
                <a:spcPts val="0"/>
              </a:spcAft>
              <a:buClr>
                <a:srgbClr val="387574"/>
              </a:buClr>
              <a:buSzPts val="1400"/>
              <a:buFont typeface="Montserrat Medium"/>
              <a:buChar char="○"/>
              <a:defRPr/>
            </a:lvl8pPr>
            <a:lvl9pPr marL="4114800" lvl="8" indent="-317500" rtl="0">
              <a:lnSpc>
                <a:spcPct val="100000"/>
              </a:lnSpc>
              <a:spcBef>
                <a:spcPts val="0"/>
              </a:spcBef>
              <a:spcAft>
                <a:spcPts val="0"/>
              </a:spcAft>
              <a:buClr>
                <a:srgbClr val="387574"/>
              </a:buClr>
              <a:buSzPts val="1400"/>
              <a:buFont typeface="Montserrat Medium"/>
              <a:buChar char="■"/>
              <a:defRPr/>
            </a:lvl9pPr>
          </a:lstStyle>
          <a:p>
            <a:endParaRPr/>
          </a:p>
        </p:txBody>
      </p:sp>
      <p:sp>
        <p:nvSpPr>
          <p:cNvPr id="249" name="Google Shape;249;p28"/>
          <p:cNvSpPr txBox="1">
            <a:spLocks noGrp="1"/>
          </p:cNvSpPr>
          <p:nvPr>
            <p:ph type="body" idx="2"/>
          </p:nvPr>
        </p:nvSpPr>
        <p:spPr>
          <a:xfrm>
            <a:off x="4887100" y="1187600"/>
            <a:ext cx="35373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EEA169"/>
              </a:buClr>
              <a:buSzPts val="1400"/>
              <a:buFont typeface="Asap Medium"/>
              <a:buChar char="●"/>
              <a:defRPr/>
            </a:lvl1pPr>
            <a:lvl2pPr marL="914400" lvl="1" indent="-317500" rtl="0">
              <a:lnSpc>
                <a:spcPct val="100000"/>
              </a:lnSpc>
              <a:spcBef>
                <a:spcPts val="0"/>
              </a:spcBef>
              <a:spcAft>
                <a:spcPts val="0"/>
              </a:spcAft>
              <a:buClr>
                <a:srgbClr val="387574"/>
              </a:buClr>
              <a:buSzPts val="1400"/>
              <a:buFont typeface="Montserrat Medium"/>
              <a:buChar char="○"/>
              <a:defRPr/>
            </a:lvl2pPr>
            <a:lvl3pPr marL="1371600" lvl="2" indent="-317500" rtl="0">
              <a:lnSpc>
                <a:spcPct val="100000"/>
              </a:lnSpc>
              <a:spcBef>
                <a:spcPts val="0"/>
              </a:spcBef>
              <a:spcAft>
                <a:spcPts val="0"/>
              </a:spcAft>
              <a:buClr>
                <a:srgbClr val="387574"/>
              </a:buClr>
              <a:buSzPts val="1400"/>
              <a:buFont typeface="Montserrat Medium"/>
              <a:buChar char="■"/>
              <a:defRPr/>
            </a:lvl3pPr>
            <a:lvl4pPr marL="1828800" lvl="3" indent="-317500" rtl="0">
              <a:lnSpc>
                <a:spcPct val="100000"/>
              </a:lnSpc>
              <a:spcBef>
                <a:spcPts val="0"/>
              </a:spcBef>
              <a:spcAft>
                <a:spcPts val="0"/>
              </a:spcAft>
              <a:buClr>
                <a:srgbClr val="387574"/>
              </a:buClr>
              <a:buSzPts val="1400"/>
              <a:buFont typeface="Montserrat Medium"/>
              <a:buChar char="●"/>
              <a:defRPr/>
            </a:lvl4pPr>
            <a:lvl5pPr marL="2286000" lvl="4" indent="-317500" rtl="0">
              <a:lnSpc>
                <a:spcPct val="100000"/>
              </a:lnSpc>
              <a:spcBef>
                <a:spcPts val="0"/>
              </a:spcBef>
              <a:spcAft>
                <a:spcPts val="0"/>
              </a:spcAft>
              <a:buClr>
                <a:srgbClr val="387574"/>
              </a:buClr>
              <a:buSzPts val="1400"/>
              <a:buFont typeface="Montserrat Medium"/>
              <a:buChar char="○"/>
              <a:defRPr/>
            </a:lvl5pPr>
            <a:lvl6pPr marL="2743200" lvl="5" indent="-317500" rtl="0">
              <a:lnSpc>
                <a:spcPct val="100000"/>
              </a:lnSpc>
              <a:spcBef>
                <a:spcPts val="0"/>
              </a:spcBef>
              <a:spcAft>
                <a:spcPts val="0"/>
              </a:spcAft>
              <a:buClr>
                <a:srgbClr val="387574"/>
              </a:buClr>
              <a:buSzPts val="1400"/>
              <a:buFont typeface="Montserrat Medium"/>
              <a:buChar char="■"/>
              <a:defRPr/>
            </a:lvl6pPr>
            <a:lvl7pPr marL="3200400" lvl="6" indent="-317500" rtl="0">
              <a:lnSpc>
                <a:spcPct val="100000"/>
              </a:lnSpc>
              <a:spcBef>
                <a:spcPts val="0"/>
              </a:spcBef>
              <a:spcAft>
                <a:spcPts val="0"/>
              </a:spcAft>
              <a:buClr>
                <a:srgbClr val="387574"/>
              </a:buClr>
              <a:buSzPts val="1400"/>
              <a:buFont typeface="Montserrat Medium"/>
              <a:buChar char="●"/>
              <a:defRPr/>
            </a:lvl7pPr>
            <a:lvl8pPr marL="3657600" lvl="7" indent="-317500" rtl="0">
              <a:lnSpc>
                <a:spcPct val="100000"/>
              </a:lnSpc>
              <a:spcBef>
                <a:spcPts val="0"/>
              </a:spcBef>
              <a:spcAft>
                <a:spcPts val="0"/>
              </a:spcAft>
              <a:buClr>
                <a:srgbClr val="387574"/>
              </a:buClr>
              <a:buSzPts val="1400"/>
              <a:buFont typeface="Montserrat Medium"/>
              <a:buChar char="○"/>
              <a:defRPr/>
            </a:lvl8pPr>
            <a:lvl9pPr marL="4114800" lvl="8" indent="-317500" rtl="0">
              <a:lnSpc>
                <a:spcPct val="100000"/>
              </a:lnSpc>
              <a:spcBef>
                <a:spcPts val="0"/>
              </a:spcBef>
              <a:spcAft>
                <a:spcPts val="0"/>
              </a:spcAft>
              <a:buClr>
                <a:srgbClr val="387574"/>
              </a:buClr>
              <a:buSzPts val="1400"/>
              <a:buFont typeface="Montserrat Medium"/>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CUSTOM_14">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2" name="Google Shape;252;p29"/>
          <p:cNvSpPr/>
          <p:nvPr/>
        </p:nvSpPr>
        <p:spPr>
          <a:xfrm flipH="1">
            <a:off x="7157117" y="2923275"/>
            <a:ext cx="1986884" cy="2220234"/>
          </a:xfrm>
          <a:custGeom>
            <a:avLst/>
            <a:gdLst/>
            <a:ahLst/>
            <a:cxnLst/>
            <a:rect l="l" t="t" r="r" b="b"/>
            <a:pathLst>
              <a:path w="38599" h="39520" extrusionOk="0">
                <a:moveTo>
                  <a:pt x="1" y="0"/>
                </a:moveTo>
                <a:lnTo>
                  <a:pt x="1" y="39519"/>
                </a:lnTo>
                <a:lnTo>
                  <a:pt x="38598" y="39519"/>
                </a:lnTo>
                <a:cubicBezTo>
                  <a:pt x="36370" y="35301"/>
                  <a:pt x="31412" y="32951"/>
                  <a:pt x="26573" y="32951"/>
                </a:cubicBezTo>
                <a:cubicBezTo>
                  <a:pt x="24815" y="32951"/>
                  <a:pt x="23073" y="33262"/>
                  <a:pt x="21483" y="33905"/>
                </a:cubicBezTo>
                <a:cubicBezTo>
                  <a:pt x="21754" y="32033"/>
                  <a:pt x="20344" y="30162"/>
                  <a:pt x="18608" y="29592"/>
                </a:cubicBezTo>
                <a:cubicBezTo>
                  <a:pt x="17984" y="29402"/>
                  <a:pt x="17342" y="29339"/>
                  <a:pt x="16694" y="29339"/>
                </a:cubicBezTo>
                <a:cubicBezTo>
                  <a:pt x="15398" y="29339"/>
                  <a:pt x="14078" y="29592"/>
                  <a:pt x="12831" y="29592"/>
                </a:cubicBezTo>
                <a:cubicBezTo>
                  <a:pt x="16302" y="24845"/>
                  <a:pt x="16302" y="18960"/>
                  <a:pt x="15000" y="13318"/>
                </a:cubicBezTo>
                <a:cubicBezTo>
                  <a:pt x="13237" y="5886"/>
                  <a:pt x="6945" y="1248"/>
                  <a:pt x="1"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rot="5400000">
            <a:off x="52800" y="4260575"/>
            <a:ext cx="830120" cy="935729"/>
          </a:xfrm>
          <a:custGeom>
            <a:avLst/>
            <a:gdLst/>
            <a:ahLst/>
            <a:cxnLst/>
            <a:rect l="l" t="t" r="r" b="b"/>
            <a:pathLst>
              <a:path w="3907" h="4404" extrusionOk="0">
                <a:moveTo>
                  <a:pt x="2889" y="1"/>
                </a:moveTo>
                <a:cubicBezTo>
                  <a:pt x="2848" y="1"/>
                  <a:pt x="2807" y="4"/>
                  <a:pt x="2768" y="10"/>
                </a:cubicBezTo>
                <a:cubicBezTo>
                  <a:pt x="2415" y="37"/>
                  <a:pt x="2062" y="362"/>
                  <a:pt x="1927" y="688"/>
                </a:cubicBezTo>
                <a:cubicBezTo>
                  <a:pt x="1791" y="1041"/>
                  <a:pt x="1818" y="1447"/>
                  <a:pt x="2008" y="1773"/>
                </a:cubicBezTo>
                <a:cubicBezTo>
                  <a:pt x="1927" y="1719"/>
                  <a:pt x="1818" y="1637"/>
                  <a:pt x="1683" y="1637"/>
                </a:cubicBezTo>
                <a:cubicBezTo>
                  <a:pt x="1628" y="1637"/>
                  <a:pt x="1601" y="1719"/>
                  <a:pt x="1547" y="1746"/>
                </a:cubicBezTo>
                <a:cubicBezTo>
                  <a:pt x="1493" y="1610"/>
                  <a:pt x="1357" y="1529"/>
                  <a:pt x="1221" y="1502"/>
                </a:cubicBezTo>
                <a:cubicBezTo>
                  <a:pt x="1204" y="1499"/>
                  <a:pt x="1186" y="1497"/>
                  <a:pt x="1168" y="1497"/>
                </a:cubicBezTo>
                <a:cubicBezTo>
                  <a:pt x="1013" y="1497"/>
                  <a:pt x="827" y="1592"/>
                  <a:pt x="706" y="1664"/>
                </a:cubicBezTo>
                <a:cubicBezTo>
                  <a:pt x="408" y="1936"/>
                  <a:pt x="272" y="2424"/>
                  <a:pt x="435" y="2804"/>
                </a:cubicBezTo>
                <a:cubicBezTo>
                  <a:pt x="408" y="2749"/>
                  <a:pt x="347" y="2722"/>
                  <a:pt x="282" y="2722"/>
                </a:cubicBezTo>
                <a:cubicBezTo>
                  <a:pt x="218" y="2722"/>
                  <a:pt x="150" y="2749"/>
                  <a:pt x="109" y="2804"/>
                </a:cubicBezTo>
                <a:cubicBezTo>
                  <a:pt x="28" y="2912"/>
                  <a:pt x="1" y="3021"/>
                  <a:pt x="28" y="3156"/>
                </a:cubicBezTo>
                <a:cubicBezTo>
                  <a:pt x="164" y="3536"/>
                  <a:pt x="435" y="3726"/>
                  <a:pt x="706" y="3943"/>
                </a:cubicBezTo>
                <a:cubicBezTo>
                  <a:pt x="869" y="4133"/>
                  <a:pt x="1059" y="4268"/>
                  <a:pt x="1249" y="4404"/>
                </a:cubicBezTo>
                <a:lnTo>
                  <a:pt x="3907" y="4404"/>
                </a:lnTo>
                <a:lnTo>
                  <a:pt x="3907" y="227"/>
                </a:lnTo>
                <a:cubicBezTo>
                  <a:pt x="3853" y="227"/>
                  <a:pt x="3853" y="227"/>
                  <a:pt x="3825" y="254"/>
                </a:cubicBezTo>
                <a:cubicBezTo>
                  <a:pt x="3771" y="281"/>
                  <a:pt x="3690" y="390"/>
                  <a:pt x="3690" y="498"/>
                </a:cubicBezTo>
                <a:cubicBezTo>
                  <a:pt x="3545" y="185"/>
                  <a:pt x="3209" y="1"/>
                  <a:pt x="2889" y="1"/>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CUSTOM_15">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6" name="Google Shape;256;p30"/>
          <p:cNvSpPr/>
          <p:nvPr/>
        </p:nvSpPr>
        <p:spPr>
          <a:xfrm rot="5400000">
            <a:off x="18591" y="-66141"/>
            <a:ext cx="1557856" cy="1595027"/>
          </a:xfrm>
          <a:custGeom>
            <a:avLst/>
            <a:gdLst/>
            <a:ahLst/>
            <a:cxnLst/>
            <a:rect l="l" t="t" r="r" b="b"/>
            <a:pathLst>
              <a:path w="38599" h="39520" extrusionOk="0">
                <a:moveTo>
                  <a:pt x="1" y="0"/>
                </a:moveTo>
                <a:lnTo>
                  <a:pt x="1" y="39519"/>
                </a:lnTo>
                <a:lnTo>
                  <a:pt x="38598" y="39519"/>
                </a:lnTo>
                <a:cubicBezTo>
                  <a:pt x="36370" y="35301"/>
                  <a:pt x="31412" y="32951"/>
                  <a:pt x="26573" y="32951"/>
                </a:cubicBezTo>
                <a:cubicBezTo>
                  <a:pt x="24815" y="32951"/>
                  <a:pt x="23073" y="33262"/>
                  <a:pt x="21483" y="33905"/>
                </a:cubicBezTo>
                <a:cubicBezTo>
                  <a:pt x="21754" y="32033"/>
                  <a:pt x="20344" y="30162"/>
                  <a:pt x="18608" y="29592"/>
                </a:cubicBezTo>
                <a:cubicBezTo>
                  <a:pt x="17984" y="29402"/>
                  <a:pt x="17342" y="29339"/>
                  <a:pt x="16694" y="29339"/>
                </a:cubicBezTo>
                <a:cubicBezTo>
                  <a:pt x="15398" y="29339"/>
                  <a:pt x="14078" y="29592"/>
                  <a:pt x="12831" y="29592"/>
                </a:cubicBezTo>
                <a:cubicBezTo>
                  <a:pt x="16302" y="24845"/>
                  <a:pt x="16302" y="18960"/>
                  <a:pt x="15000" y="13318"/>
                </a:cubicBezTo>
                <a:cubicBezTo>
                  <a:pt x="13237" y="5886"/>
                  <a:pt x="6945" y="1248"/>
                  <a:pt x="1"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
        <p:cNvGrpSpPr/>
        <p:nvPr/>
      </p:nvGrpSpPr>
      <p:grpSpPr>
        <a:xfrm>
          <a:off x="0" y="0"/>
          <a:ext cx="0" cy="0"/>
          <a:chOff x="0" y="0"/>
          <a:chExt cx="0" cy="0"/>
        </a:xfrm>
      </p:grpSpPr>
      <p:sp>
        <p:nvSpPr>
          <p:cNvPr id="58" name="Google Shape;5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 name="Google Shape;59;p4"/>
          <p:cNvSpPr txBox="1">
            <a:spLocks noGrp="1"/>
          </p:cNvSpPr>
          <p:nvPr>
            <p:ph type="body" idx="1"/>
          </p:nvPr>
        </p:nvSpPr>
        <p:spPr>
          <a:xfrm>
            <a:off x="720000" y="1215750"/>
            <a:ext cx="45114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EEA169"/>
              </a:buClr>
              <a:buSzPts val="1400"/>
              <a:buFont typeface="Asap Medium"/>
              <a:buChar char="●"/>
              <a:defRPr/>
            </a:lvl1pPr>
            <a:lvl2pPr marL="914400" lvl="1" indent="-317500" rtl="0">
              <a:lnSpc>
                <a:spcPct val="100000"/>
              </a:lnSpc>
              <a:spcBef>
                <a:spcPts val="0"/>
              </a:spcBef>
              <a:spcAft>
                <a:spcPts val="0"/>
              </a:spcAft>
              <a:buClr>
                <a:srgbClr val="387574"/>
              </a:buClr>
              <a:buSzPts val="1400"/>
              <a:buFont typeface="Montserrat Medium"/>
              <a:buChar char="○"/>
              <a:defRPr/>
            </a:lvl2pPr>
            <a:lvl3pPr marL="1371600" lvl="2" indent="-317500" rtl="0">
              <a:lnSpc>
                <a:spcPct val="100000"/>
              </a:lnSpc>
              <a:spcBef>
                <a:spcPts val="0"/>
              </a:spcBef>
              <a:spcAft>
                <a:spcPts val="0"/>
              </a:spcAft>
              <a:buClr>
                <a:srgbClr val="387574"/>
              </a:buClr>
              <a:buSzPts val="1400"/>
              <a:buFont typeface="Montserrat Medium"/>
              <a:buChar char="■"/>
              <a:defRPr/>
            </a:lvl3pPr>
            <a:lvl4pPr marL="1828800" lvl="3" indent="-317500" rtl="0">
              <a:lnSpc>
                <a:spcPct val="100000"/>
              </a:lnSpc>
              <a:spcBef>
                <a:spcPts val="0"/>
              </a:spcBef>
              <a:spcAft>
                <a:spcPts val="0"/>
              </a:spcAft>
              <a:buClr>
                <a:srgbClr val="387574"/>
              </a:buClr>
              <a:buSzPts val="1400"/>
              <a:buFont typeface="Montserrat Medium"/>
              <a:buChar char="●"/>
              <a:defRPr/>
            </a:lvl4pPr>
            <a:lvl5pPr marL="2286000" lvl="4" indent="-317500" rtl="0">
              <a:lnSpc>
                <a:spcPct val="100000"/>
              </a:lnSpc>
              <a:spcBef>
                <a:spcPts val="0"/>
              </a:spcBef>
              <a:spcAft>
                <a:spcPts val="0"/>
              </a:spcAft>
              <a:buClr>
                <a:srgbClr val="387574"/>
              </a:buClr>
              <a:buSzPts val="1400"/>
              <a:buFont typeface="Montserrat Medium"/>
              <a:buChar char="○"/>
              <a:defRPr/>
            </a:lvl5pPr>
            <a:lvl6pPr marL="2743200" lvl="5" indent="-317500" rtl="0">
              <a:lnSpc>
                <a:spcPct val="100000"/>
              </a:lnSpc>
              <a:spcBef>
                <a:spcPts val="0"/>
              </a:spcBef>
              <a:spcAft>
                <a:spcPts val="0"/>
              </a:spcAft>
              <a:buClr>
                <a:srgbClr val="387574"/>
              </a:buClr>
              <a:buSzPts val="1400"/>
              <a:buFont typeface="Montserrat Medium"/>
              <a:buChar char="■"/>
              <a:defRPr/>
            </a:lvl6pPr>
            <a:lvl7pPr marL="3200400" lvl="6" indent="-317500" rtl="0">
              <a:lnSpc>
                <a:spcPct val="100000"/>
              </a:lnSpc>
              <a:spcBef>
                <a:spcPts val="0"/>
              </a:spcBef>
              <a:spcAft>
                <a:spcPts val="0"/>
              </a:spcAft>
              <a:buClr>
                <a:srgbClr val="387574"/>
              </a:buClr>
              <a:buSzPts val="1400"/>
              <a:buFont typeface="Montserrat Medium"/>
              <a:buChar char="●"/>
              <a:defRPr/>
            </a:lvl7pPr>
            <a:lvl8pPr marL="3657600" lvl="7" indent="-317500" rtl="0">
              <a:lnSpc>
                <a:spcPct val="100000"/>
              </a:lnSpc>
              <a:spcBef>
                <a:spcPts val="0"/>
              </a:spcBef>
              <a:spcAft>
                <a:spcPts val="0"/>
              </a:spcAft>
              <a:buClr>
                <a:srgbClr val="387574"/>
              </a:buClr>
              <a:buSzPts val="1400"/>
              <a:buFont typeface="Montserrat Medium"/>
              <a:buChar char="○"/>
              <a:defRPr/>
            </a:lvl8pPr>
            <a:lvl9pPr marL="4114800" lvl="8" indent="-317500" rtl="0">
              <a:lnSpc>
                <a:spcPct val="100000"/>
              </a:lnSpc>
              <a:spcBef>
                <a:spcPts val="0"/>
              </a:spcBef>
              <a:spcAft>
                <a:spcPts val="0"/>
              </a:spcAft>
              <a:buClr>
                <a:srgbClr val="387574"/>
              </a:buClr>
              <a:buSzPts val="1400"/>
              <a:buFont typeface="Montserrat Medium"/>
              <a:buChar char="■"/>
              <a:defRPr/>
            </a:lvl9pPr>
          </a:lstStyle>
          <a:p>
            <a:endParaRPr/>
          </a:p>
        </p:txBody>
      </p:sp>
      <p:sp>
        <p:nvSpPr>
          <p:cNvPr id="60" name="Google Shape;60;p4"/>
          <p:cNvSpPr/>
          <p:nvPr/>
        </p:nvSpPr>
        <p:spPr>
          <a:xfrm rot="5400000">
            <a:off x="18591" y="-66141"/>
            <a:ext cx="1557856" cy="1595027"/>
          </a:xfrm>
          <a:custGeom>
            <a:avLst/>
            <a:gdLst/>
            <a:ahLst/>
            <a:cxnLst/>
            <a:rect l="l" t="t" r="r" b="b"/>
            <a:pathLst>
              <a:path w="38599" h="39520" extrusionOk="0">
                <a:moveTo>
                  <a:pt x="1" y="0"/>
                </a:moveTo>
                <a:lnTo>
                  <a:pt x="1" y="39519"/>
                </a:lnTo>
                <a:lnTo>
                  <a:pt x="38598" y="39519"/>
                </a:lnTo>
                <a:cubicBezTo>
                  <a:pt x="36370" y="35301"/>
                  <a:pt x="31412" y="32951"/>
                  <a:pt x="26573" y="32951"/>
                </a:cubicBezTo>
                <a:cubicBezTo>
                  <a:pt x="24815" y="32951"/>
                  <a:pt x="23073" y="33262"/>
                  <a:pt x="21483" y="33905"/>
                </a:cubicBezTo>
                <a:cubicBezTo>
                  <a:pt x="21754" y="32033"/>
                  <a:pt x="20344" y="30162"/>
                  <a:pt x="18608" y="29592"/>
                </a:cubicBezTo>
                <a:cubicBezTo>
                  <a:pt x="17984" y="29402"/>
                  <a:pt x="17342" y="29339"/>
                  <a:pt x="16694" y="29339"/>
                </a:cubicBezTo>
                <a:cubicBezTo>
                  <a:pt x="15398" y="29339"/>
                  <a:pt x="14078" y="29592"/>
                  <a:pt x="12831" y="29592"/>
                </a:cubicBezTo>
                <a:cubicBezTo>
                  <a:pt x="16302" y="24845"/>
                  <a:pt x="16302" y="18960"/>
                  <a:pt x="15000" y="13318"/>
                </a:cubicBezTo>
                <a:cubicBezTo>
                  <a:pt x="13237" y="5886"/>
                  <a:pt x="6945" y="1248"/>
                  <a:pt x="1"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31"/>
          <p:cNvSpPr/>
          <p:nvPr/>
        </p:nvSpPr>
        <p:spPr>
          <a:xfrm rot="5400000">
            <a:off x="52800" y="4260575"/>
            <a:ext cx="830120" cy="935729"/>
          </a:xfrm>
          <a:custGeom>
            <a:avLst/>
            <a:gdLst/>
            <a:ahLst/>
            <a:cxnLst/>
            <a:rect l="l" t="t" r="r" b="b"/>
            <a:pathLst>
              <a:path w="3907" h="4404" extrusionOk="0">
                <a:moveTo>
                  <a:pt x="2889" y="1"/>
                </a:moveTo>
                <a:cubicBezTo>
                  <a:pt x="2848" y="1"/>
                  <a:pt x="2807" y="4"/>
                  <a:pt x="2768" y="10"/>
                </a:cubicBezTo>
                <a:cubicBezTo>
                  <a:pt x="2415" y="37"/>
                  <a:pt x="2062" y="362"/>
                  <a:pt x="1927" y="688"/>
                </a:cubicBezTo>
                <a:cubicBezTo>
                  <a:pt x="1791" y="1041"/>
                  <a:pt x="1818" y="1447"/>
                  <a:pt x="2008" y="1773"/>
                </a:cubicBezTo>
                <a:cubicBezTo>
                  <a:pt x="1927" y="1719"/>
                  <a:pt x="1818" y="1637"/>
                  <a:pt x="1683" y="1637"/>
                </a:cubicBezTo>
                <a:cubicBezTo>
                  <a:pt x="1628" y="1637"/>
                  <a:pt x="1601" y="1719"/>
                  <a:pt x="1547" y="1746"/>
                </a:cubicBezTo>
                <a:cubicBezTo>
                  <a:pt x="1493" y="1610"/>
                  <a:pt x="1357" y="1529"/>
                  <a:pt x="1221" y="1502"/>
                </a:cubicBezTo>
                <a:cubicBezTo>
                  <a:pt x="1204" y="1499"/>
                  <a:pt x="1186" y="1497"/>
                  <a:pt x="1168" y="1497"/>
                </a:cubicBezTo>
                <a:cubicBezTo>
                  <a:pt x="1013" y="1497"/>
                  <a:pt x="827" y="1592"/>
                  <a:pt x="706" y="1664"/>
                </a:cubicBezTo>
                <a:cubicBezTo>
                  <a:pt x="408" y="1936"/>
                  <a:pt x="272" y="2424"/>
                  <a:pt x="435" y="2804"/>
                </a:cubicBezTo>
                <a:cubicBezTo>
                  <a:pt x="408" y="2749"/>
                  <a:pt x="347" y="2722"/>
                  <a:pt x="282" y="2722"/>
                </a:cubicBezTo>
                <a:cubicBezTo>
                  <a:pt x="218" y="2722"/>
                  <a:pt x="150" y="2749"/>
                  <a:pt x="109" y="2804"/>
                </a:cubicBezTo>
                <a:cubicBezTo>
                  <a:pt x="28" y="2912"/>
                  <a:pt x="1" y="3021"/>
                  <a:pt x="28" y="3156"/>
                </a:cubicBezTo>
                <a:cubicBezTo>
                  <a:pt x="164" y="3536"/>
                  <a:pt x="435" y="3726"/>
                  <a:pt x="706" y="3943"/>
                </a:cubicBezTo>
                <a:cubicBezTo>
                  <a:pt x="869" y="4133"/>
                  <a:pt x="1059" y="4268"/>
                  <a:pt x="1249" y="4404"/>
                </a:cubicBezTo>
                <a:lnTo>
                  <a:pt x="3907" y="4404"/>
                </a:lnTo>
                <a:lnTo>
                  <a:pt x="3907" y="227"/>
                </a:lnTo>
                <a:cubicBezTo>
                  <a:pt x="3853" y="227"/>
                  <a:pt x="3853" y="227"/>
                  <a:pt x="3825" y="254"/>
                </a:cubicBezTo>
                <a:cubicBezTo>
                  <a:pt x="3771" y="281"/>
                  <a:pt x="3690" y="390"/>
                  <a:pt x="3690" y="498"/>
                </a:cubicBezTo>
                <a:cubicBezTo>
                  <a:pt x="3545" y="185"/>
                  <a:pt x="3209" y="1"/>
                  <a:pt x="2889" y="1"/>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CUSTOM_17">
    <p:spTree>
      <p:nvGrpSpPr>
        <p:cNvPr id="1" name="Shape 260"/>
        <p:cNvGrpSpPr/>
        <p:nvPr/>
      </p:nvGrpSpPr>
      <p:grpSpPr>
        <a:xfrm>
          <a:off x="0" y="0"/>
          <a:ext cx="0" cy="0"/>
          <a:chOff x="0" y="0"/>
          <a:chExt cx="0" cy="0"/>
        </a:xfrm>
      </p:grpSpPr>
      <p:sp>
        <p:nvSpPr>
          <p:cNvPr id="261" name="Google Shape;261;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2" name="Google Shape;262;p32"/>
          <p:cNvSpPr/>
          <p:nvPr/>
        </p:nvSpPr>
        <p:spPr>
          <a:xfrm rot="10800000">
            <a:off x="7586141" y="9"/>
            <a:ext cx="1557856" cy="1595027"/>
          </a:xfrm>
          <a:custGeom>
            <a:avLst/>
            <a:gdLst/>
            <a:ahLst/>
            <a:cxnLst/>
            <a:rect l="l" t="t" r="r" b="b"/>
            <a:pathLst>
              <a:path w="38599" h="39520" extrusionOk="0">
                <a:moveTo>
                  <a:pt x="1" y="0"/>
                </a:moveTo>
                <a:lnTo>
                  <a:pt x="1" y="39519"/>
                </a:lnTo>
                <a:lnTo>
                  <a:pt x="38598" y="39519"/>
                </a:lnTo>
                <a:cubicBezTo>
                  <a:pt x="36370" y="35301"/>
                  <a:pt x="31412" y="32951"/>
                  <a:pt x="26573" y="32951"/>
                </a:cubicBezTo>
                <a:cubicBezTo>
                  <a:pt x="24815" y="32951"/>
                  <a:pt x="23073" y="33262"/>
                  <a:pt x="21483" y="33905"/>
                </a:cubicBezTo>
                <a:cubicBezTo>
                  <a:pt x="21754" y="32033"/>
                  <a:pt x="20344" y="30162"/>
                  <a:pt x="18608" y="29592"/>
                </a:cubicBezTo>
                <a:cubicBezTo>
                  <a:pt x="17984" y="29402"/>
                  <a:pt x="17342" y="29339"/>
                  <a:pt x="16694" y="29339"/>
                </a:cubicBezTo>
                <a:cubicBezTo>
                  <a:pt x="15398" y="29339"/>
                  <a:pt x="14078" y="29592"/>
                  <a:pt x="12831" y="29592"/>
                </a:cubicBezTo>
                <a:cubicBezTo>
                  <a:pt x="16302" y="24845"/>
                  <a:pt x="16302" y="18960"/>
                  <a:pt x="15000" y="13318"/>
                </a:cubicBezTo>
                <a:cubicBezTo>
                  <a:pt x="13237" y="5886"/>
                  <a:pt x="6945" y="1248"/>
                  <a:pt x="1"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p:nvPr/>
        </p:nvSpPr>
        <p:spPr>
          <a:xfrm rot="10800000">
            <a:off x="0" y="0"/>
            <a:ext cx="830120" cy="935729"/>
          </a:xfrm>
          <a:custGeom>
            <a:avLst/>
            <a:gdLst/>
            <a:ahLst/>
            <a:cxnLst/>
            <a:rect l="l" t="t" r="r" b="b"/>
            <a:pathLst>
              <a:path w="3907" h="4404" extrusionOk="0">
                <a:moveTo>
                  <a:pt x="2889" y="1"/>
                </a:moveTo>
                <a:cubicBezTo>
                  <a:pt x="2848" y="1"/>
                  <a:pt x="2807" y="4"/>
                  <a:pt x="2768" y="10"/>
                </a:cubicBezTo>
                <a:cubicBezTo>
                  <a:pt x="2415" y="37"/>
                  <a:pt x="2062" y="362"/>
                  <a:pt x="1927" y="688"/>
                </a:cubicBezTo>
                <a:cubicBezTo>
                  <a:pt x="1791" y="1041"/>
                  <a:pt x="1818" y="1447"/>
                  <a:pt x="2008" y="1773"/>
                </a:cubicBezTo>
                <a:cubicBezTo>
                  <a:pt x="1927" y="1719"/>
                  <a:pt x="1818" y="1637"/>
                  <a:pt x="1683" y="1637"/>
                </a:cubicBezTo>
                <a:cubicBezTo>
                  <a:pt x="1628" y="1637"/>
                  <a:pt x="1601" y="1719"/>
                  <a:pt x="1547" y="1746"/>
                </a:cubicBezTo>
                <a:cubicBezTo>
                  <a:pt x="1493" y="1610"/>
                  <a:pt x="1357" y="1529"/>
                  <a:pt x="1221" y="1502"/>
                </a:cubicBezTo>
                <a:cubicBezTo>
                  <a:pt x="1204" y="1499"/>
                  <a:pt x="1186" y="1497"/>
                  <a:pt x="1168" y="1497"/>
                </a:cubicBezTo>
                <a:cubicBezTo>
                  <a:pt x="1013" y="1497"/>
                  <a:pt x="827" y="1592"/>
                  <a:pt x="706" y="1664"/>
                </a:cubicBezTo>
                <a:cubicBezTo>
                  <a:pt x="408" y="1936"/>
                  <a:pt x="272" y="2424"/>
                  <a:pt x="435" y="2804"/>
                </a:cubicBezTo>
                <a:cubicBezTo>
                  <a:pt x="408" y="2749"/>
                  <a:pt x="347" y="2722"/>
                  <a:pt x="282" y="2722"/>
                </a:cubicBezTo>
                <a:cubicBezTo>
                  <a:pt x="218" y="2722"/>
                  <a:pt x="150" y="2749"/>
                  <a:pt x="109" y="2804"/>
                </a:cubicBezTo>
                <a:cubicBezTo>
                  <a:pt x="28" y="2912"/>
                  <a:pt x="1" y="3021"/>
                  <a:pt x="28" y="3156"/>
                </a:cubicBezTo>
                <a:cubicBezTo>
                  <a:pt x="164" y="3536"/>
                  <a:pt x="435" y="3726"/>
                  <a:pt x="706" y="3943"/>
                </a:cubicBezTo>
                <a:cubicBezTo>
                  <a:pt x="869" y="4133"/>
                  <a:pt x="1059" y="4268"/>
                  <a:pt x="1249" y="4404"/>
                </a:cubicBezTo>
                <a:lnTo>
                  <a:pt x="3907" y="4404"/>
                </a:lnTo>
                <a:lnTo>
                  <a:pt x="3907" y="227"/>
                </a:lnTo>
                <a:cubicBezTo>
                  <a:pt x="3853" y="227"/>
                  <a:pt x="3853" y="227"/>
                  <a:pt x="3825" y="254"/>
                </a:cubicBezTo>
                <a:cubicBezTo>
                  <a:pt x="3771" y="281"/>
                  <a:pt x="3690" y="390"/>
                  <a:pt x="3690" y="498"/>
                </a:cubicBezTo>
                <a:cubicBezTo>
                  <a:pt x="3545" y="185"/>
                  <a:pt x="3209" y="1"/>
                  <a:pt x="2889" y="1"/>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64"/>
        <p:cNvGrpSpPr/>
        <p:nvPr/>
      </p:nvGrpSpPr>
      <p:grpSpPr>
        <a:xfrm>
          <a:off x="0" y="0"/>
          <a:ext cx="0" cy="0"/>
          <a:chOff x="0" y="0"/>
          <a:chExt cx="0" cy="0"/>
        </a:xfrm>
      </p:grpSpPr>
      <p:sp>
        <p:nvSpPr>
          <p:cNvPr id="265" name="Google Shape;265;p33"/>
          <p:cNvSpPr txBox="1">
            <a:spLocks noGrp="1"/>
          </p:cNvSpPr>
          <p:nvPr>
            <p:ph type="title"/>
          </p:nvPr>
        </p:nvSpPr>
        <p:spPr>
          <a:xfrm>
            <a:off x="2347950" y="554738"/>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7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33"/>
          <p:cNvSpPr txBox="1">
            <a:spLocks noGrp="1"/>
          </p:cNvSpPr>
          <p:nvPr>
            <p:ph type="subTitle" idx="1"/>
          </p:nvPr>
        </p:nvSpPr>
        <p:spPr>
          <a:xfrm>
            <a:off x="2347950" y="1862363"/>
            <a:ext cx="4448100" cy="88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7" name="Google Shape;267;p33"/>
          <p:cNvSpPr txBox="1"/>
          <p:nvPr/>
        </p:nvSpPr>
        <p:spPr>
          <a:xfrm>
            <a:off x="2099100" y="3626688"/>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b="1">
                <a:solidFill>
                  <a:schemeClr val="dk1"/>
                </a:solidFill>
                <a:latin typeface="Anaheim"/>
                <a:ea typeface="Anaheim"/>
                <a:cs typeface="Anaheim"/>
                <a:sym typeface="Anaheim"/>
              </a:rPr>
              <a:t>CREDITS:</a:t>
            </a:r>
            <a:r>
              <a:rPr lang="en" sz="1200">
                <a:solidFill>
                  <a:schemeClr val="dk1"/>
                </a:solidFill>
                <a:latin typeface="Anaheim"/>
                <a:ea typeface="Anaheim"/>
                <a:cs typeface="Anaheim"/>
                <a:sym typeface="Anaheim"/>
              </a:rPr>
              <a:t> This presentation template was created by </a:t>
            </a:r>
            <a:r>
              <a:rPr lang="en" sz="1200" b="1" u="sng">
                <a:solidFill>
                  <a:schemeClr val="hlink"/>
                </a:solidFill>
                <a:latin typeface="Anaheim"/>
                <a:ea typeface="Anaheim"/>
                <a:cs typeface="Anaheim"/>
                <a:sym typeface="Anaheim"/>
                <a:hlinkClick r:id="rId2"/>
              </a:rPr>
              <a:t>Slidesgo</a:t>
            </a:r>
            <a:r>
              <a:rPr lang="en" sz="1200">
                <a:solidFill>
                  <a:schemeClr val="dk1"/>
                </a:solidFill>
                <a:latin typeface="Anaheim"/>
                <a:ea typeface="Anaheim"/>
                <a:cs typeface="Anaheim"/>
                <a:sym typeface="Anaheim"/>
              </a:rPr>
              <a:t>, and includes icons by </a:t>
            </a:r>
            <a:r>
              <a:rPr lang="en" sz="1200" b="1" u="sng">
                <a:solidFill>
                  <a:schemeClr val="dk1"/>
                </a:solidFill>
                <a:latin typeface="Anaheim"/>
                <a:ea typeface="Anaheim"/>
                <a:cs typeface="Anaheim"/>
                <a:sym typeface="Anaheim"/>
                <a:hlinkClick r:id="rId3">
                  <a:extLst>
                    <a:ext uri="{A12FA001-AC4F-418D-AE19-62706E023703}">
                      <ahyp:hlinkClr xmlns:ahyp="http://schemas.microsoft.com/office/drawing/2018/hyperlinkcolor" val="tx"/>
                    </a:ext>
                  </a:extLst>
                </a:hlinkClick>
              </a:rPr>
              <a:t>Flaticon</a:t>
            </a:r>
            <a:r>
              <a:rPr lang="en" sz="1200">
                <a:solidFill>
                  <a:schemeClr val="dk1"/>
                </a:solidFill>
                <a:latin typeface="Anaheim"/>
                <a:ea typeface="Anaheim"/>
                <a:cs typeface="Anaheim"/>
                <a:sym typeface="Anaheim"/>
              </a:rPr>
              <a:t>, and infographics &amp; images by </a:t>
            </a:r>
            <a:r>
              <a:rPr lang="en" sz="1200" b="1" u="sng">
                <a:solidFill>
                  <a:schemeClr val="dk1"/>
                </a:solidFill>
                <a:latin typeface="Anaheim"/>
                <a:ea typeface="Anaheim"/>
                <a:cs typeface="Anaheim"/>
                <a:sym typeface="Anaheim"/>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Anaheim"/>
                <a:ea typeface="Anaheim"/>
                <a:cs typeface="Anaheim"/>
                <a:sym typeface="Anaheim"/>
              </a:rPr>
              <a:t> </a:t>
            </a:r>
            <a:endParaRPr sz="1200" b="1" u="sng">
              <a:solidFill>
                <a:schemeClr val="dk1"/>
              </a:solidFill>
              <a:latin typeface="Anaheim"/>
              <a:ea typeface="Anaheim"/>
              <a:cs typeface="Anaheim"/>
              <a:sym typeface="Anaheim"/>
            </a:endParaRPr>
          </a:p>
        </p:txBody>
      </p:sp>
      <p:sp>
        <p:nvSpPr>
          <p:cNvPr id="268" name="Google Shape;268;p33"/>
          <p:cNvSpPr/>
          <p:nvPr/>
        </p:nvSpPr>
        <p:spPr>
          <a:xfrm rot="5400000" flipH="1">
            <a:off x="-248796" y="-184070"/>
            <a:ext cx="1924051" cy="2168827"/>
          </a:xfrm>
          <a:custGeom>
            <a:avLst/>
            <a:gdLst/>
            <a:ahLst/>
            <a:cxnLst/>
            <a:rect l="l" t="t" r="r" b="b"/>
            <a:pathLst>
              <a:path w="3907" h="4404" extrusionOk="0">
                <a:moveTo>
                  <a:pt x="2889" y="1"/>
                </a:moveTo>
                <a:cubicBezTo>
                  <a:pt x="2848" y="1"/>
                  <a:pt x="2807" y="4"/>
                  <a:pt x="2768" y="10"/>
                </a:cubicBezTo>
                <a:cubicBezTo>
                  <a:pt x="2415" y="37"/>
                  <a:pt x="2062" y="362"/>
                  <a:pt x="1927" y="688"/>
                </a:cubicBezTo>
                <a:cubicBezTo>
                  <a:pt x="1791" y="1041"/>
                  <a:pt x="1818" y="1447"/>
                  <a:pt x="2008" y="1773"/>
                </a:cubicBezTo>
                <a:cubicBezTo>
                  <a:pt x="1927" y="1719"/>
                  <a:pt x="1818" y="1637"/>
                  <a:pt x="1683" y="1637"/>
                </a:cubicBezTo>
                <a:cubicBezTo>
                  <a:pt x="1628" y="1637"/>
                  <a:pt x="1601" y="1719"/>
                  <a:pt x="1547" y="1746"/>
                </a:cubicBezTo>
                <a:cubicBezTo>
                  <a:pt x="1493" y="1610"/>
                  <a:pt x="1357" y="1529"/>
                  <a:pt x="1221" y="1502"/>
                </a:cubicBezTo>
                <a:cubicBezTo>
                  <a:pt x="1204" y="1499"/>
                  <a:pt x="1186" y="1497"/>
                  <a:pt x="1168" y="1497"/>
                </a:cubicBezTo>
                <a:cubicBezTo>
                  <a:pt x="1013" y="1497"/>
                  <a:pt x="827" y="1592"/>
                  <a:pt x="706" y="1664"/>
                </a:cubicBezTo>
                <a:cubicBezTo>
                  <a:pt x="408" y="1936"/>
                  <a:pt x="272" y="2424"/>
                  <a:pt x="435" y="2804"/>
                </a:cubicBezTo>
                <a:cubicBezTo>
                  <a:pt x="408" y="2749"/>
                  <a:pt x="347" y="2722"/>
                  <a:pt x="282" y="2722"/>
                </a:cubicBezTo>
                <a:cubicBezTo>
                  <a:pt x="218" y="2722"/>
                  <a:pt x="150" y="2749"/>
                  <a:pt x="109" y="2804"/>
                </a:cubicBezTo>
                <a:cubicBezTo>
                  <a:pt x="28" y="2912"/>
                  <a:pt x="1" y="3021"/>
                  <a:pt x="28" y="3156"/>
                </a:cubicBezTo>
                <a:cubicBezTo>
                  <a:pt x="164" y="3536"/>
                  <a:pt x="435" y="3726"/>
                  <a:pt x="706" y="3943"/>
                </a:cubicBezTo>
                <a:cubicBezTo>
                  <a:pt x="869" y="4133"/>
                  <a:pt x="1059" y="4268"/>
                  <a:pt x="1249" y="4404"/>
                </a:cubicBezTo>
                <a:lnTo>
                  <a:pt x="3907" y="4404"/>
                </a:lnTo>
                <a:lnTo>
                  <a:pt x="3907" y="227"/>
                </a:lnTo>
                <a:cubicBezTo>
                  <a:pt x="3853" y="227"/>
                  <a:pt x="3853" y="227"/>
                  <a:pt x="3825" y="254"/>
                </a:cubicBezTo>
                <a:cubicBezTo>
                  <a:pt x="3771" y="281"/>
                  <a:pt x="3690" y="390"/>
                  <a:pt x="3690" y="498"/>
                </a:cubicBezTo>
                <a:cubicBezTo>
                  <a:pt x="3545" y="185"/>
                  <a:pt x="3209" y="1"/>
                  <a:pt x="2889" y="1"/>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3"/>
          <p:cNvSpPr/>
          <p:nvPr/>
        </p:nvSpPr>
        <p:spPr>
          <a:xfrm rot="10800000">
            <a:off x="5563050" y="10150"/>
            <a:ext cx="3571067" cy="1058701"/>
          </a:xfrm>
          <a:custGeom>
            <a:avLst/>
            <a:gdLst/>
            <a:ahLst/>
            <a:cxnLst/>
            <a:rect l="l" t="t" r="r" b="b"/>
            <a:pathLst>
              <a:path w="5046" h="1496" extrusionOk="0">
                <a:moveTo>
                  <a:pt x="57" y="1"/>
                </a:moveTo>
                <a:cubicBezTo>
                  <a:pt x="38" y="1"/>
                  <a:pt x="19" y="2"/>
                  <a:pt x="1" y="4"/>
                </a:cubicBezTo>
                <a:lnTo>
                  <a:pt x="1" y="58"/>
                </a:lnTo>
                <a:lnTo>
                  <a:pt x="1" y="1496"/>
                </a:lnTo>
                <a:lnTo>
                  <a:pt x="5046" y="1496"/>
                </a:lnTo>
                <a:lnTo>
                  <a:pt x="5046" y="1469"/>
                </a:lnTo>
                <a:cubicBezTo>
                  <a:pt x="4991" y="1252"/>
                  <a:pt x="4829" y="1116"/>
                  <a:pt x="4612" y="1089"/>
                </a:cubicBezTo>
                <a:cubicBezTo>
                  <a:pt x="4585" y="899"/>
                  <a:pt x="4449" y="682"/>
                  <a:pt x="4232" y="682"/>
                </a:cubicBezTo>
                <a:cubicBezTo>
                  <a:pt x="4096" y="682"/>
                  <a:pt x="3961" y="764"/>
                  <a:pt x="3906" y="845"/>
                </a:cubicBezTo>
                <a:cubicBezTo>
                  <a:pt x="3906" y="709"/>
                  <a:pt x="3798" y="628"/>
                  <a:pt x="3689" y="574"/>
                </a:cubicBezTo>
                <a:cubicBezTo>
                  <a:pt x="3667" y="569"/>
                  <a:pt x="3647" y="567"/>
                  <a:pt x="3627" y="567"/>
                </a:cubicBezTo>
                <a:cubicBezTo>
                  <a:pt x="3527" y="567"/>
                  <a:pt x="3459" y="627"/>
                  <a:pt x="3391" y="764"/>
                </a:cubicBezTo>
                <a:cubicBezTo>
                  <a:pt x="3367" y="335"/>
                  <a:pt x="2883" y="157"/>
                  <a:pt x="2526" y="157"/>
                </a:cubicBezTo>
                <a:cubicBezTo>
                  <a:pt x="2477" y="157"/>
                  <a:pt x="2430" y="160"/>
                  <a:pt x="2388" y="167"/>
                </a:cubicBezTo>
                <a:cubicBezTo>
                  <a:pt x="2035" y="248"/>
                  <a:pt x="1709" y="438"/>
                  <a:pt x="1574" y="764"/>
                </a:cubicBezTo>
                <a:cubicBezTo>
                  <a:pt x="1486" y="659"/>
                  <a:pt x="1353" y="599"/>
                  <a:pt x="1212" y="599"/>
                </a:cubicBezTo>
                <a:cubicBezTo>
                  <a:pt x="1134" y="599"/>
                  <a:pt x="1054" y="617"/>
                  <a:pt x="977" y="655"/>
                </a:cubicBezTo>
                <a:cubicBezTo>
                  <a:pt x="952" y="432"/>
                  <a:pt x="746" y="299"/>
                  <a:pt x="565" y="299"/>
                </a:cubicBezTo>
                <a:cubicBezTo>
                  <a:pt x="548" y="299"/>
                  <a:pt x="532" y="300"/>
                  <a:pt x="516" y="303"/>
                </a:cubicBezTo>
                <a:cubicBezTo>
                  <a:pt x="491" y="129"/>
                  <a:pt x="262" y="1"/>
                  <a:pt x="57"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CUSTOM_9">
    <p:bg>
      <p:bgPr>
        <a:gradFill>
          <a:gsLst>
            <a:gs pos="0">
              <a:schemeClr val="accent6"/>
            </a:gs>
            <a:gs pos="58999">
              <a:schemeClr val="accent6"/>
            </a:gs>
            <a:gs pos="100000">
              <a:schemeClr val="dk2"/>
            </a:gs>
          </a:gsLst>
          <a:lin ang="5400700" scaled="0"/>
        </a:gradFill>
        <a:effectLst/>
      </p:bgPr>
    </p:bg>
    <p:spTree>
      <p:nvGrpSpPr>
        <p:cNvPr id="1" name="Shape 270"/>
        <p:cNvGrpSpPr/>
        <p:nvPr/>
      </p:nvGrpSpPr>
      <p:grpSpPr>
        <a:xfrm>
          <a:off x="0" y="0"/>
          <a:ext cx="0" cy="0"/>
          <a:chOff x="0" y="0"/>
          <a:chExt cx="0" cy="0"/>
        </a:xfrm>
      </p:grpSpPr>
      <p:sp>
        <p:nvSpPr>
          <p:cNvPr id="271" name="Google Shape;271;p34"/>
          <p:cNvSpPr/>
          <p:nvPr/>
        </p:nvSpPr>
        <p:spPr>
          <a:xfrm>
            <a:off x="-678308" y="3001977"/>
            <a:ext cx="3474653" cy="2474243"/>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rgbClr val="E9F4FF"/>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rot="10800000">
            <a:off x="5010796" y="-42825"/>
            <a:ext cx="4161752" cy="1233848"/>
          </a:xfrm>
          <a:custGeom>
            <a:avLst/>
            <a:gdLst/>
            <a:ahLst/>
            <a:cxnLst/>
            <a:rect l="l" t="t" r="r" b="b"/>
            <a:pathLst>
              <a:path w="5046" h="1496" extrusionOk="0">
                <a:moveTo>
                  <a:pt x="57" y="1"/>
                </a:moveTo>
                <a:cubicBezTo>
                  <a:pt x="38" y="1"/>
                  <a:pt x="19" y="2"/>
                  <a:pt x="1" y="4"/>
                </a:cubicBezTo>
                <a:lnTo>
                  <a:pt x="1" y="58"/>
                </a:lnTo>
                <a:lnTo>
                  <a:pt x="1" y="1496"/>
                </a:lnTo>
                <a:lnTo>
                  <a:pt x="5046" y="1496"/>
                </a:lnTo>
                <a:lnTo>
                  <a:pt x="5046" y="1469"/>
                </a:lnTo>
                <a:cubicBezTo>
                  <a:pt x="4991" y="1252"/>
                  <a:pt x="4829" y="1116"/>
                  <a:pt x="4612" y="1089"/>
                </a:cubicBezTo>
                <a:cubicBezTo>
                  <a:pt x="4585" y="899"/>
                  <a:pt x="4449" y="682"/>
                  <a:pt x="4232" y="682"/>
                </a:cubicBezTo>
                <a:cubicBezTo>
                  <a:pt x="4096" y="682"/>
                  <a:pt x="3961" y="764"/>
                  <a:pt x="3906" y="845"/>
                </a:cubicBezTo>
                <a:cubicBezTo>
                  <a:pt x="3906" y="709"/>
                  <a:pt x="3798" y="628"/>
                  <a:pt x="3689" y="574"/>
                </a:cubicBezTo>
                <a:cubicBezTo>
                  <a:pt x="3667" y="569"/>
                  <a:pt x="3647" y="567"/>
                  <a:pt x="3627" y="567"/>
                </a:cubicBezTo>
                <a:cubicBezTo>
                  <a:pt x="3527" y="567"/>
                  <a:pt x="3459" y="627"/>
                  <a:pt x="3391" y="764"/>
                </a:cubicBezTo>
                <a:cubicBezTo>
                  <a:pt x="3367" y="335"/>
                  <a:pt x="2883" y="157"/>
                  <a:pt x="2526" y="157"/>
                </a:cubicBezTo>
                <a:cubicBezTo>
                  <a:pt x="2477" y="157"/>
                  <a:pt x="2430" y="160"/>
                  <a:pt x="2388" y="167"/>
                </a:cubicBezTo>
                <a:cubicBezTo>
                  <a:pt x="2035" y="248"/>
                  <a:pt x="1709" y="438"/>
                  <a:pt x="1574" y="764"/>
                </a:cubicBezTo>
                <a:cubicBezTo>
                  <a:pt x="1486" y="659"/>
                  <a:pt x="1353" y="599"/>
                  <a:pt x="1212" y="599"/>
                </a:cubicBezTo>
                <a:cubicBezTo>
                  <a:pt x="1134" y="599"/>
                  <a:pt x="1054" y="617"/>
                  <a:pt x="977" y="655"/>
                </a:cubicBezTo>
                <a:cubicBezTo>
                  <a:pt x="952" y="432"/>
                  <a:pt x="746" y="299"/>
                  <a:pt x="565" y="299"/>
                </a:cubicBezTo>
                <a:cubicBezTo>
                  <a:pt x="548" y="299"/>
                  <a:pt x="532" y="300"/>
                  <a:pt x="516" y="303"/>
                </a:cubicBezTo>
                <a:cubicBezTo>
                  <a:pt x="491" y="129"/>
                  <a:pt x="262" y="1"/>
                  <a:pt x="57" y="1"/>
                </a:cubicBezTo>
                <a:close/>
              </a:path>
            </a:pathLst>
          </a:custGeom>
          <a:gradFill>
            <a:gsLst>
              <a:gs pos="0">
                <a:srgbClr val="E9F4FF"/>
              </a:gs>
              <a:gs pos="100000">
                <a:schemeClr val="lt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CUSTOM_9_1">
    <p:bg>
      <p:bgPr>
        <a:gradFill>
          <a:gsLst>
            <a:gs pos="0">
              <a:schemeClr val="accent6"/>
            </a:gs>
            <a:gs pos="100000">
              <a:schemeClr val="lt2"/>
            </a:gs>
          </a:gsLst>
          <a:path path="circle">
            <a:fillToRect l="50000" t="50000" r="50000" b="50000"/>
          </a:path>
          <a:tileRect/>
        </a:gradFill>
        <a:effectLst/>
      </p:bgPr>
    </p:bg>
    <p:spTree>
      <p:nvGrpSpPr>
        <p:cNvPr id="1" name="Shape 273"/>
        <p:cNvGrpSpPr/>
        <p:nvPr/>
      </p:nvGrpSpPr>
      <p:grpSpPr>
        <a:xfrm>
          <a:off x="0" y="0"/>
          <a:ext cx="0" cy="0"/>
          <a:chOff x="0" y="0"/>
          <a:chExt cx="0" cy="0"/>
        </a:xfrm>
      </p:grpSpPr>
      <p:sp>
        <p:nvSpPr>
          <p:cNvPr id="274" name="Google Shape;274;p35"/>
          <p:cNvSpPr/>
          <p:nvPr/>
        </p:nvSpPr>
        <p:spPr>
          <a:xfrm flipH="1">
            <a:off x="3713077" y="4268023"/>
            <a:ext cx="5521519" cy="1184952"/>
          </a:xfrm>
          <a:custGeom>
            <a:avLst/>
            <a:gdLst/>
            <a:ahLst/>
            <a:cxnLst/>
            <a:rect l="l" t="t" r="r" b="b"/>
            <a:pathLst>
              <a:path w="32740" h="7026" extrusionOk="0">
                <a:moveTo>
                  <a:pt x="32739" y="7025"/>
                </a:moveTo>
                <a:cubicBezTo>
                  <a:pt x="32712" y="7025"/>
                  <a:pt x="32685" y="6971"/>
                  <a:pt x="32631" y="6971"/>
                </a:cubicBezTo>
                <a:cubicBezTo>
                  <a:pt x="32468" y="6917"/>
                  <a:pt x="32251" y="6836"/>
                  <a:pt x="32088" y="6781"/>
                </a:cubicBezTo>
                <a:cubicBezTo>
                  <a:pt x="31790" y="6673"/>
                  <a:pt x="31491" y="6537"/>
                  <a:pt x="31166" y="6429"/>
                </a:cubicBezTo>
                <a:cubicBezTo>
                  <a:pt x="30895" y="6347"/>
                  <a:pt x="30623" y="6239"/>
                  <a:pt x="30406" y="6103"/>
                </a:cubicBezTo>
                <a:cubicBezTo>
                  <a:pt x="30189" y="5995"/>
                  <a:pt x="30000" y="5859"/>
                  <a:pt x="29755" y="5724"/>
                </a:cubicBezTo>
                <a:cubicBezTo>
                  <a:pt x="29240" y="5452"/>
                  <a:pt x="28725" y="5262"/>
                  <a:pt x="28236" y="4991"/>
                </a:cubicBezTo>
                <a:cubicBezTo>
                  <a:pt x="27965" y="4856"/>
                  <a:pt x="27748" y="4666"/>
                  <a:pt x="27504" y="4503"/>
                </a:cubicBezTo>
                <a:cubicBezTo>
                  <a:pt x="27341" y="4367"/>
                  <a:pt x="27152" y="4259"/>
                  <a:pt x="26962" y="4123"/>
                </a:cubicBezTo>
                <a:cubicBezTo>
                  <a:pt x="26799" y="3988"/>
                  <a:pt x="26636" y="3906"/>
                  <a:pt x="26446" y="3825"/>
                </a:cubicBezTo>
                <a:cubicBezTo>
                  <a:pt x="26202" y="3716"/>
                  <a:pt x="25958" y="3554"/>
                  <a:pt x="25687" y="3499"/>
                </a:cubicBezTo>
                <a:cubicBezTo>
                  <a:pt x="25253" y="3364"/>
                  <a:pt x="24819" y="3255"/>
                  <a:pt x="24358" y="3120"/>
                </a:cubicBezTo>
                <a:cubicBezTo>
                  <a:pt x="23788" y="2957"/>
                  <a:pt x="23246" y="2767"/>
                  <a:pt x="22703" y="2577"/>
                </a:cubicBezTo>
                <a:cubicBezTo>
                  <a:pt x="22188" y="2360"/>
                  <a:pt x="21645" y="2170"/>
                  <a:pt x="21130" y="2008"/>
                </a:cubicBezTo>
                <a:cubicBezTo>
                  <a:pt x="20506" y="1791"/>
                  <a:pt x="19855" y="1601"/>
                  <a:pt x="19177" y="1492"/>
                </a:cubicBezTo>
                <a:cubicBezTo>
                  <a:pt x="18363" y="1357"/>
                  <a:pt x="17523" y="1357"/>
                  <a:pt x="16709" y="1329"/>
                </a:cubicBezTo>
                <a:cubicBezTo>
                  <a:pt x="16221" y="1275"/>
                  <a:pt x="15760" y="1221"/>
                  <a:pt x="15271" y="1085"/>
                </a:cubicBezTo>
                <a:cubicBezTo>
                  <a:pt x="14946" y="977"/>
                  <a:pt x="14675" y="868"/>
                  <a:pt x="14322" y="706"/>
                </a:cubicBezTo>
                <a:cubicBezTo>
                  <a:pt x="14078" y="597"/>
                  <a:pt x="13861" y="462"/>
                  <a:pt x="13617" y="380"/>
                </a:cubicBezTo>
                <a:cubicBezTo>
                  <a:pt x="13074" y="55"/>
                  <a:pt x="12396" y="109"/>
                  <a:pt x="11827" y="55"/>
                </a:cubicBezTo>
                <a:cubicBezTo>
                  <a:pt x="11474" y="28"/>
                  <a:pt x="11148" y="0"/>
                  <a:pt x="10769" y="0"/>
                </a:cubicBezTo>
                <a:cubicBezTo>
                  <a:pt x="9982" y="0"/>
                  <a:pt x="9277" y="407"/>
                  <a:pt x="8490" y="516"/>
                </a:cubicBezTo>
                <a:cubicBezTo>
                  <a:pt x="7758" y="597"/>
                  <a:pt x="6971" y="597"/>
                  <a:pt x="6185" y="679"/>
                </a:cubicBezTo>
                <a:cubicBezTo>
                  <a:pt x="5317" y="787"/>
                  <a:pt x="4530" y="1085"/>
                  <a:pt x="3717" y="1411"/>
                </a:cubicBezTo>
                <a:cubicBezTo>
                  <a:pt x="2496" y="1926"/>
                  <a:pt x="1248" y="2333"/>
                  <a:pt x="1" y="2713"/>
                </a:cubicBezTo>
                <a:lnTo>
                  <a:pt x="1" y="7025"/>
                </a:lnTo>
                <a:lnTo>
                  <a:pt x="32739" y="70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2500876" y="4104375"/>
            <a:ext cx="8635011" cy="1853125"/>
          </a:xfrm>
          <a:custGeom>
            <a:avLst/>
            <a:gdLst/>
            <a:ahLst/>
            <a:cxnLst/>
            <a:rect l="l" t="t" r="r" b="b"/>
            <a:pathLst>
              <a:path w="32740" h="7026" extrusionOk="0">
                <a:moveTo>
                  <a:pt x="32739" y="7025"/>
                </a:moveTo>
                <a:cubicBezTo>
                  <a:pt x="32712" y="7025"/>
                  <a:pt x="32685" y="6971"/>
                  <a:pt x="32631" y="6971"/>
                </a:cubicBezTo>
                <a:cubicBezTo>
                  <a:pt x="32468" y="6917"/>
                  <a:pt x="32251" y="6836"/>
                  <a:pt x="32088" y="6781"/>
                </a:cubicBezTo>
                <a:cubicBezTo>
                  <a:pt x="31790" y="6673"/>
                  <a:pt x="31491" y="6537"/>
                  <a:pt x="31166" y="6429"/>
                </a:cubicBezTo>
                <a:cubicBezTo>
                  <a:pt x="30895" y="6347"/>
                  <a:pt x="30623" y="6239"/>
                  <a:pt x="30406" y="6103"/>
                </a:cubicBezTo>
                <a:cubicBezTo>
                  <a:pt x="30189" y="5995"/>
                  <a:pt x="30000" y="5859"/>
                  <a:pt x="29755" y="5724"/>
                </a:cubicBezTo>
                <a:cubicBezTo>
                  <a:pt x="29240" y="5452"/>
                  <a:pt x="28725" y="5262"/>
                  <a:pt x="28236" y="4991"/>
                </a:cubicBezTo>
                <a:cubicBezTo>
                  <a:pt x="27965" y="4856"/>
                  <a:pt x="27748" y="4666"/>
                  <a:pt x="27504" y="4503"/>
                </a:cubicBezTo>
                <a:cubicBezTo>
                  <a:pt x="27341" y="4367"/>
                  <a:pt x="27152" y="4259"/>
                  <a:pt x="26962" y="4123"/>
                </a:cubicBezTo>
                <a:cubicBezTo>
                  <a:pt x="26799" y="3988"/>
                  <a:pt x="26636" y="3906"/>
                  <a:pt x="26446" y="3825"/>
                </a:cubicBezTo>
                <a:cubicBezTo>
                  <a:pt x="26202" y="3716"/>
                  <a:pt x="25958" y="3554"/>
                  <a:pt x="25687" y="3499"/>
                </a:cubicBezTo>
                <a:cubicBezTo>
                  <a:pt x="25253" y="3364"/>
                  <a:pt x="24819" y="3255"/>
                  <a:pt x="24358" y="3120"/>
                </a:cubicBezTo>
                <a:cubicBezTo>
                  <a:pt x="23788" y="2957"/>
                  <a:pt x="23246" y="2767"/>
                  <a:pt x="22703" y="2577"/>
                </a:cubicBezTo>
                <a:cubicBezTo>
                  <a:pt x="22188" y="2360"/>
                  <a:pt x="21645" y="2170"/>
                  <a:pt x="21130" y="2008"/>
                </a:cubicBezTo>
                <a:cubicBezTo>
                  <a:pt x="20506" y="1791"/>
                  <a:pt x="19855" y="1601"/>
                  <a:pt x="19177" y="1492"/>
                </a:cubicBezTo>
                <a:cubicBezTo>
                  <a:pt x="18363" y="1357"/>
                  <a:pt x="17523" y="1357"/>
                  <a:pt x="16709" y="1329"/>
                </a:cubicBezTo>
                <a:cubicBezTo>
                  <a:pt x="16221" y="1275"/>
                  <a:pt x="15760" y="1221"/>
                  <a:pt x="15271" y="1085"/>
                </a:cubicBezTo>
                <a:cubicBezTo>
                  <a:pt x="14946" y="977"/>
                  <a:pt x="14675" y="868"/>
                  <a:pt x="14322" y="706"/>
                </a:cubicBezTo>
                <a:cubicBezTo>
                  <a:pt x="14078" y="597"/>
                  <a:pt x="13861" y="462"/>
                  <a:pt x="13617" y="380"/>
                </a:cubicBezTo>
                <a:cubicBezTo>
                  <a:pt x="13074" y="55"/>
                  <a:pt x="12396" y="109"/>
                  <a:pt x="11827" y="55"/>
                </a:cubicBezTo>
                <a:cubicBezTo>
                  <a:pt x="11474" y="28"/>
                  <a:pt x="11148" y="0"/>
                  <a:pt x="10769" y="0"/>
                </a:cubicBezTo>
                <a:cubicBezTo>
                  <a:pt x="9982" y="0"/>
                  <a:pt x="9277" y="407"/>
                  <a:pt x="8490" y="516"/>
                </a:cubicBezTo>
                <a:cubicBezTo>
                  <a:pt x="7758" y="597"/>
                  <a:pt x="6971" y="597"/>
                  <a:pt x="6185" y="679"/>
                </a:cubicBezTo>
                <a:cubicBezTo>
                  <a:pt x="5317" y="787"/>
                  <a:pt x="4530" y="1085"/>
                  <a:pt x="3717" y="1411"/>
                </a:cubicBezTo>
                <a:cubicBezTo>
                  <a:pt x="2496" y="1926"/>
                  <a:pt x="1248" y="2333"/>
                  <a:pt x="1" y="2713"/>
                </a:cubicBezTo>
                <a:lnTo>
                  <a:pt x="1" y="7025"/>
                </a:lnTo>
                <a:lnTo>
                  <a:pt x="32739" y="702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rot="-8100000">
            <a:off x="6512549" y="-461171"/>
            <a:ext cx="3798220" cy="2170463"/>
          </a:xfrm>
          <a:custGeom>
            <a:avLst/>
            <a:gdLst/>
            <a:ahLst/>
            <a:cxnLst/>
            <a:rect l="l" t="t" r="r" b="b"/>
            <a:pathLst>
              <a:path w="35397" h="20228" extrusionOk="0">
                <a:moveTo>
                  <a:pt x="30633" y="0"/>
                </a:moveTo>
                <a:cubicBezTo>
                  <a:pt x="30357" y="0"/>
                  <a:pt x="30081" y="32"/>
                  <a:pt x="29809" y="98"/>
                </a:cubicBezTo>
                <a:cubicBezTo>
                  <a:pt x="27829" y="559"/>
                  <a:pt x="26419" y="2702"/>
                  <a:pt x="26744" y="4709"/>
                </a:cubicBezTo>
                <a:cubicBezTo>
                  <a:pt x="26506" y="4639"/>
                  <a:pt x="26262" y="4605"/>
                  <a:pt x="26020" y="4605"/>
                </a:cubicBezTo>
                <a:cubicBezTo>
                  <a:pt x="25325" y="4605"/>
                  <a:pt x="24643" y="4885"/>
                  <a:pt x="24140" y="5388"/>
                </a:cubicBezTo>
                <a:cubicBezTo>
                  <a:pt x="23435" y="6120"/>
                  <a:pt x="23110" y="7151"/>
                  <a:pt x="23571" y="8127"/>
                </a:cubicBezTo>
                <a:cubicBezTo>
                  <a:pt x="23340" y="7959"/>
                  <a:pt x="23068" y="7880"/>
                  <a:pt x="22797" y="7880"/>
                </a:cubicBezTo>
                <a:cubicBezTo>
                  <a:pt x="22371" y="7880"/>
                  <a:pt x="21948" y="8077"/>
                  <a:pt x="21699" y="8425"/>
                </a:cubicBezTo>
                <a:cubicBezTo>
                  <a:pt x="21336" y="8153"/>
                  <a:pt x="20871" y="8007"/>
                  <a:pt x="20408" y="8007"/>
                </a:cubicBezTo>
                <a:cubicBezTo>
                  <a:pt x="20042" y="8007"/>
                  <a:pt x="19678" y="8098"/>
                  <a:pt x="19367" y="8290"/>
                </a:cubicBezTo>
                <a:cubicBezTo>
                  <a:pt x="18634" y="8751"/>
                  <a:pt x="18227" y="9619"/>
                  <a:pt x="18363" y="10433"/>
                </a:cubicBezTo>
                <a:cubicBezTo>
                  <a:pt x="18148" y="10313"/>
                  <a:pt x="17902" y="10257"/>
                  <a:pt x="17653" y="10257"/>
                </a:cubicBezTo>
                <a:cubicBezTo>
                  <a:pt x="17054" y="10257"/>
                  <a:pt x="16434" y="10582"/>
                  <a:pt x="16166" y="11138"/>
                </a:cubicBezTo>
                <a:cubicBezTo>
                  <a:pt x="15643" y="10353"/>
                  <a:pt x="14817" y="9997"/>
                  <a:pt x="13907" y="9997"/>
                </a:cubicBezTo>
                <a:cubicBezTo>
                  <a:pt x="13874" y="9997"/>
                  <a:pt x="13840" y="9998"/>
                  <a:pt x="13806" y="9999"/>
                </a:cubicBezTo>
                <a:cubicBezTo>
                  <a:pt x="13320" y="9999"/>
                  <a:pt x="11570" y="10321"/>
                  <a:pt x="11662" y="11101"/>
                </a:cubicBezTo>
                <a:lnTo>
                  <a:pt x="11662" y="11101"/>
                </a:lnTo>
                <a:cubicBezTo>
                  <a:pt x="11605" y="10683"/>
                  <a:pt x="11156" y="10422"/>
                  <a:pt x="10727" y="10422"/>
                </a:cubicBezTo>
                <a:cubicBezTo>
                  <a:pt x="10467" y="10422"/>
                  <a:pt x="10216" y="10517"/>
                  <a:pt x="10063" y="10731"/>
                </a:cubicBezTo>
                <a:cubicBezTo>
                  <a:pt x="9662" y="10385"/>
                  <a:pt x="9141" y="10209"/>
                  <a:pt x="8619" y="10209"/>
                </a:cubicBezTo>
                <a:cubicBezTo>
                  <a:pt x="8117" y="10209"/>
                  <a:pt x="7614" y="10372"/>
                  <a:pt x="7215" y="10704"/>
                </a:cubicBezTo>
                <a:cubicBezTo>
                  <a:pt x="6428" y="11355"/>
                  <a:pt x="6211" y="12630"/>
                  <a:pt x="6754" y="13525"/>
                </a:cubicBezTo>
                <a:cubicBezTo>
                  <a:pt x="6457" y="13256"/>
                  <a:pt x="6072" y="13134"/>
                  <a:pt x="5682" y="13134"/>
                </a:cubicBezTo>
                <a:cubicBezTo>
                  <a:pt x="4967" y="13134"/>
                  <a:pt x="4233" y="13546"/>
                  <a:pt x="3987" y="14230"/>
                </a:cubicBezTo>
                <a:cubicBezTo>
                  <a:pt x="3547" y="13933"/>
                  <a:pt x="3018" y="13792"/>
                  <a:pt x="2484" y="13792"/>
                </a:cubicBezTo>
                <a:cubicBezTo>
                  <a:pt x="1505" y="13792"/>
                  <a:pt x="509" y="14265"/>
                  <a:pt x="0" y="15125"/>
                </a:cubicBezTo>
                <a:lnTo>
                  <a:pt x="9792" y="19953"/>
                </a:lnTo>
                <a:cubicBezTo>
                  <a:pt x="10893" y="20148"/>
                  <a:pt x="12000" y="20228"/>
                  <a:pt x="13110" y="20228"/>
                </a:cubicBezTo>
                <a:cubicBezTo>
                  <a:pt x="18281" y="20228"/>
                  <a:pt x="23521" y="18488"/>
                  <a:pt x="28645" y="18488"/>
                </a:cubicBezTo>
                <a:cubicBezTo>
                  <a:pt x="30083" y="18488"/>
                  <a:pt x="31513" y="18625"/>
                  <a:pt x="32929" y="18977"/>
                </a:cubicBezTo>
                <a:cubicBezTo>
                  <a:pt x="33091" y="14881"/>
                  <a:pt x="33742" y="10812"/>
                  <a:pt x="34827" y="6852"/>
                </a:cubicBezTo>
                <a:cubicBezTo>
                  <a:pt x="35397" y="4764"/>
                  <a:pt x="35180" y="3407"/>
                  <a:pt x="33959" y="1726"/>
                </a:cubicBezTo>
                <a:cubicBezTo>
                  <a:pt x="33221" y="697"/>
                  <a:pt x="31930" y="0"/>
                  <a:pt x="30633"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 name="Google Shape;63;p5"/>
          <p:cNvSpPr txBox="1">
            <a:spLocks noGrp="1"/>
          </p:cNvSpPr>
          <p:nvPr>
            <p:ph type="subTitle" idx="1"/>
          </p:nvPr>
        </p:nvSpPr>
        <p:spPr>
          <a:xfrm>
            <a:off x="5204708" y="3608749"/>
            <a:ext cx="220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5"/>
          <p:cNvSpPr txBox="1">
            <a:spLocks noGrp="1"/>
          </p:cNvSpPr>
          <p:nvPr>
            <p:ph type="subTitle" idx="2"/>
          </p:nvPr>
        </p:nvSpPr>
        <p:spPr>
          <a:xfrm>
            <a:off x="1732475" y="3608749"/>
            <a:ext cx="220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5"/>
          <p:cNvSpPr txBox="1">
            <a:spLocks noGrp="1"/>
          </p:cNvSpPr>
          <p:nvPr>
            <p:ph type="subTitle" idx="3"/>
          </p:nvPr>
        </p:nvSpPr>
        <p:spPr>
          <a:xfrm>
            <a:off x="5204700" y="3300725"/>
            <a:ext cx="22068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6" name="Google Shape;66;p5"/>
          <p:cNvSpPr txBox="1">
            <a:spLocks noGrp="1"/>
          </p:cNvSpPr>
          <p:nvPr>
            <p:ph type="subTitle" idx="4"/>
          </p:nvPr>
        </p:nvSpPr>
        <p:spPr>
          <a:xfrm>
            <a:off x="1732475" y="3300725"/>
            <a:ext cx="22068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ree Serif"/>
                <a:ea typeface="Bree Serif"/>
                <a:cs typeface="Bree Serif"/>
                <a:sym typeface="Bree Serif"/>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7" name="Google Shape;67;p5"/>
          <p:cNvGrpSpPr/>
          <p:nvPr/>
        </p:nvGrpSpPr>
        <p:grpSpPr>
          <a:xfrm rot="4960886">
            <a:off x="7742695" y="3742665"/>
            <a:ext cx="1630678" cy="1333603"/>
            <a:chOff x="410350" y="3677300"/>
            <a:chExt cx="800175" cy="654400"/>
          </a:xfrm>
        </p:grpSpPr>
        <p:sp>
          <p:nvSpPr>
            <p:cNvPr id="68" name="Google Shape;68;p5"/>
            <p:cNvSpPr/>
            <p:nvPr/>
          </p:nvSpPr>
          <p:spPr>
            <a:xfrm>
              <a:off x="410350" y="3677300"/>
              <a:ext cx="800175" cy="654400"/>
            </a:xfrm>
            <a:custGeom>
              <a:avLst/>
              <a:gdLst/>
              <a:ahLst/>
              <a:cxnLst/>
              <a:rect l="l" t="t" r="r" b="b"/>
              <a:pathLst>
                <a:path w="32007" h="26176" extrusionOk="0">
                  <a:moveTo>
                    <a:pt x="31898" y="25633"/>
                  </a:moveTo>
                  <a:cubicBezTo>
                    <a:pt x="31112" y="23734"/>
                    <a:pt x="30162" y="22079"/>
                    <a:pt x="29186" y="20506"/>
                  </a:cubicBezTo>
                  <a:lnTo>
                    <a:pt x="29077" y="20316"/>
                  </a:lnTo>
                  <a:cubicBezTo>
                    <a:pt x="29267" y="19910"/>
                    <a:pt x="29430" y="19530"/>
                    <a:pt x="29620" y="19204"/>
                  </a:cubicBezTo>
                  <a:cubicBezTo>
                    <a:pt x="30569" y="17713"/>
                    <a:pt x="31464" y="15949"/>
                    <a:pt x="31383" y="13671"/>
                  </a:cubicBezTo>
                  <a:cubicBezTo>
                    <a:pt x="31329" y="12044"/>
                    <a:pt x="30759" y="10389"/>
                    <a:pt x="29891" y="8897"/>
                  </a:cubicBezTo>
                  <a:cubicBezTo>
                    <a:pt x="29593" y="8355"/>
                    <a:pt x="29267" y="7839"/>
                    <a:pt x="28887" y="7351"/>
                  </a:cubicBezTo>
                  <a:cubicBezTo>
                    <a:pt x="28670" y="7134"/>
                    <a:pt x="28508" y="6863"/>
                    <a:pt x="28318" y="6619"/>
                  </a:cubicBezTo>
                  <a:cubicBezTo>
                    <a:pt x="28670" y="7080"/>
                    <a:pt x="29023" y="7622"/>
                    <a:pt x="29267" y="8165"/>
                  </a:cubicBezTo>
                  <a:cubicBezTo>
                    <a:pt x="30081" y="9874"/>
                    <a:pt x="30379" y="11772"/>
                    <a:pt x="30135" y="13400"/>
                  </a:cubicBezTo>
                  <a:lnTo>
                    <a:pt x="30135" y="13427"/>
                  </a:lnTo>
                  <a:cubicBezTo>
                    <a:pt x="29945" y="14729"/>
                    <a:pt x="29457" y="15841"/>
                    <a:pt x="29186" y="17089"/>
                  </a:cubicBezTo>
                  <a:cubicBezTo>
                    <a:pt x="29023" y="17794"/>
                    <a:pt x="28860" y="18743"/>
                    <a:pt x="28887" y="19638"/>
                  </a:cubicBezTo>
                  <a:cubicBezTo>
                    <a:pt x="28887" y="19747"/>
                    <a:pt x="28887" y="19801"/>
                    <a:pt x="28915" y="19910"/>
                  </a:cubicBezTo>
                  <a:cubicBezTo>
                    <a:pt x="28643" y="19286"/>
                    <a:pt x="28481" y="18662"/>
                    <a:pt x="28345" y="17984"/>
                  </a:cubicBezTo>
                  <a:cubicBezTo>
                    <a:pt x="28291" y="16736"/>
                    <a:pt x="28399" y="15570"/>
                    <a:pt x="28616" y="14403"/>
                  </a:cubicBezTo>
                  <a:cubicBezTo>
                    <a:pt x="28915" y="12830"/>
                    <a:pt x="29321" y="11230"/>
                    <a:pt x="29077" y="9467"/>
                  </a:cubicBezTo>
                  <a:cubicBezTo>
                    <a:pt x="28942" y="8518"/>
                    <a:pt x="28562" y="7541"/>
                    <a:pt x="28128" y="6592"/>
                  </a:cubicBezTo>
                  <a:cubicBezTo>
                    <a:pt x="27721" y="5724"/>
                    <a:pt x="27206" y="4883"/>
                    <a:pt x="26582" y="4178"/>
                  </a:cubicBezTo>
                  <a:cubicBezTo>
                    <a:pt x="26392" y="3961"/>
                    <a:pt x="26229" y="3798"/>
                    <a:pt x="26039" y="3635"/>
                  </a:cubicBezTo>
                  <a:cubicBezTo>
                    <a:pt x="25497" y="3120"/>
                    <a:pt x="24819" y="2713"/>
                    <a:pt x="24141" y="2442"/>
                  </a:cubicBezTo>
                  <a:cubicBezTo>
                    <a:pt x="23707" y="2279"/>
                    <a:pt x="23246" y="2171"/>
                    <a:pt x="22812" y="2143"/>
                  </a:cubicBezTo>
                  <a:cubicBezTo>
                    <a:pt x="26311" y="4557"/>
                    <a:pt x="28182" y="8707"/>
                    <a:pt x="28074" y="12423"/>
                  </a:cubicBezTo>
                  <a:cubicBezTo>
                    <a:pt x="28074" y="13373"/>
                    <a:pt x="27938" y="14322"/>
                    <a:pt x="27857" y="15271"/>
                  </a:cubicBezTo>
                  <a:cubicBezTo>
                    <a:pt x="27857" y="15434"/>
                    <a:pt x="27857" y="15597"/>
                    <a:pt x="27830" y="15760"/>
                  </a:cubicBezTo>
                  <a:cubicBezTo>
                    <a:pt x="27830" y="16248"/>
                    <a:pt x="27802" y="17902"/>
                    <a:pt x="28128" y="18445"/>
                  </a:cubicBezTo>
                  <a:cubicBezTo>
                    <a:pt x="28209" y="18716"/>
                    <a:pt x="28264" y="18987"/>
                    <a:pt x="28372" y="19259"/>
                  </a:cubicBezTo>
                  <a:cubicBezTo>
                    <a:pt x="28264" y="19123"/>
                    <a:pt x="28182" y="18960"/>
                    <a:pt x="28074" y="18825"/>
                  </a:cubicBezTo>
                  <a:cubicBezTo>
                    <a:pt x="27992" y="18716"/>
                    <a:pt x="27938" y="18580"/>
                    <a:pt x="27857" y="18472"/>
                  </a:cubicBezTo>
                  <a:cubicBezTo>
                    <a:pt x="27558" y="17713"/>
                    <a:pt x="27287" y="16953"/>
                    <a:pt x="27097" y="16166"/>
                  </a:cubicBezTo>
                  <a:cubicBezTo>
                    <a:pt x="27043" y="15597"/>
                    <a:pt x="26962" y="14810"/>
                    <a:pt x="26907" y="14593"/>
                  </a:cubicBezTo>
                  <a:lnTo>
                    <a:pt x="26609" y="12450"/>
                  </a:lnTo>
                  <a:cubicBezTo>
                    <a:pt x="26419" y="11067"/>
                    <a:pt x="26202" y="9657"/>
                    <a:pt x="26039" y="8301"/>
                  </a:cubicBezTo>
                  <a:cubicBezTo>
                    <a:pt x="25931" y="7568"/>
                    <a:pt x="25877" y="6863"/>
                    <a:pt x="25605" y="6104"/>
                  </a:cubicBezTo>
                  <a:cubicBezTo>
                    <a:pt x="24982" y="4422"/>
                    <a:pt x="23354" y="2984"/>
                    <a:pt x="21618" y="2008"/>
                  </a:cubicBezTo>
                  <a:cubicBezTo>
                    <a:pt x="21591" y="2008"/>
                    <a:pt x="21591" y="1981"/>
                    <a:pt x="21564" y="1981"/>
                  </a:cubicBezTo>
                  <a:cubicBezTo>
                    <a:pt x="20886" y="1601"/>
                    <a:pt x="20181" y="1221"/>
                    <a:pt x="19421" y="950"/>
                  </a:cubicBezTo>
                  <a:cubicBezTo>
                    <a:pt x="18472" y="570"/>
                    <a:pt x="17468" y="245"/>
                    <a:pt x="16410" y="1"/>
                  </a:cubicBezTo>
                  <a:cubicBezTo>
                    <a:pt x="20235" y="923"/>
                    <a:pt x="22622" y="3879"/>
                    <a:pt x="23924" y="6890"/>
                  </a:cubicBezTo>
                  <a:cubicBezTo>
                    <a:pt x="24548" y="8246"/>
                    <a:pt x="24982" y="9684"/>
                    <a:pt x="25416" y="11121"/>
                  </a:cubicBezTo>
                  <a:cubicBezTo>
                    <a:pt x="25633" y="11800"/>
                    <a:pt x="25822" y="12532"/>
                    <a:pt x="26039" y="13237"/>
                  </a:cubicBezTo>
                  <a:cubicBezTo>
                    <a:pt x="26067" y="13400"/>
                    <a:pt x="26202" y="13780"/>
                    <a:pt x="26338" y="14214"/>
                  </a:cubicBezTo>
                  <a:cubicBezTo>
                    <a:pt x="26419" y="14458"/>
                    <a:pt x="26473" y="14702"/>
                    <a:pt x="26555" y="14973"/>
                  </a:cubicBezTo>
                  <a:cubicBezTo>
                    <a:pt x="26717" y="15841"/>
                    <a:pt x="26989" y="16682"/>
                    <a:pt x="27260" y="17550"/>
                  </a:cubicBezTo>
                  <a:cubicBezTo>
                    <a:pt x="27179" y="17414"/>
                    <a:pt x="27043" y="17224"/>
                    <a:pt x="26962" y="17089"/>
                  </a:cubicBezTo>
                  <a:cubicBezTo>
                    <a:pt x="26853" y="16926"/>
                    <a:pt x="26717" y="16763"/>
                    <a:pt x="26609" y="16600"/>
                  </a:cubicBezTo>
                  <a:cubicBezTo>
                    <a:pt x="25958" y="15651"/>
                    <a:pt x="25334" y="14702"/>
                    <a:pt x="24602" y="13807"/>
                  </a:cubicBezTo>
                  <a:lnTo>
                    <a:pt x="24412" y="13291"/>
                  </a:lnTo>
                  <a:cubicBezTo>
                    <a:pt x="24385" y="13156"/>
                    <a:pt x="24331" y="13074"/>
                    <a:pt x="24303" y="12939"/>
                  </a:cubicBezTo>
                  <a:cubicBezTo>
                    <a:pt x="24303" y="12884"/>
                    <a:pt x="24276" y="12830"/>
                    <a:pt x="24276" y="12803"/>
                  </a:cubicBezTo>
                  <a:lnTo>
                    <a:pt x="24168" y="12288"/>
                  </a:lnTo>
                  <a:cubicBezTo>
                    <a:pt x="24114" y="11772"/>
                    <a:pt x="24114" y="11230"/>
                    <a:pt x="24059" y="10715"/>
                  </a:cubicBezTo>
                  <a:cubicBezTo>
                    <a:pt x="24032" y="10308"/>
                    <a:pt x="24005" y="9901"/>
                    <a:pt x="23924" y="9494"/>
                  </a:cubicBezTo>
                  <a:cubicBezTo>
                    <a:pt x="23707" y="8436"/>
                    <a:pt x="23083" y="7433"/>
                    <a:pt x="22296" y="6592"/>
                  </a:cubicBezTo>
                  <a:cubicBezTo>
                    <a:pt x="21944" y="6185"/>
                    <a:pt x="21564" y="5832"/>
                    <a:pt x="21157" y="5507"/>
                  </a:cubicBezTo>
                  <a:cubicBezTo>
                    <a:pt x="20750" y="5154"/>
                    <a:pt x="20343" y="4856"/>
                    <a:pt x="19909" y="4585"/>
                  </a:cubicBezTo>
                  <a:cubicBezTo>
                    <a:pt x="19231" y="4151"/>
                    <a:pt x="18472" y="3744"/>
                    <a:pt x="17712" y="3445"/>
                  </a:cubicBezTo>
                  <a:cubicBezTo>
                    <a:pt x="17550" y="3364"/>
                    <a:pt x="17387" y="3310"/>
                    <a:pt x="17197" y="3228"/>
                  </a:cubicBezTo>
                  <a:cubicBezTo>
                    <a:pt x="16302" y="2876"/>
                    <a:pt x="15434" y="2659"/>
                    <a:pt x="14485" y="2442"/>
                  </a:cubicBezTo>
                  <a:cubicBezTo>
                    <a:pt x="13590" y="2279"/>
                    <a:pt x="12613" y="2171"/>
                    <a:pt x="11691" y="2388"/>
                  </a:cubicBezTo>
                  <a:cubicBezTo>
                    <a:pt x="14078" y="2116"/>
                    <a:pt x="16356" y="2822"/>
                    <a:pt x="18065" y="4042"/>
                  </a:cubicBezTo>
                  <a:cubicBezTo>
                    <a:pt x="18580" y="4422"/>
                    <a:pt x="19041" y="4774"/>
                    <a:pt x="19503" y="5236"/>
                  </a:cubicBezTo>
                  <a:cubicBezTo>
                    <a:pt x="20316" y="6049"/>
                    <a:pt x="20994" y="6944"/>
                    <a:pt x="21537" y="7894"/>
                  </a:cubicBezTo>
                  <a:cubicBezTo>
                    <a:pt x="21672" y="8138"/>
                    <a:pt x="21808" y="8382"/>
                    <a:pt x="21944" y="8653"/>
                  </a:cubicBezTo>
                  <a:cubicBezTo>
                    <a:pt x="22378" y="9467"/>
                    <a:pt x="22757" y="10308"/>
                    <a:pt x="23164" y="11149"/>
                  </a:cubicBezTo>
                  <a:cubicBezTo>
                    <a:pt x="23463" y="11881"/>
                    <a:pt x="23788" y="12559"/>
                    <a:pt x="24141" y="13237"/>
                  </a:cubicBezTo>
                  <a:cubicBezTo>
                    <a:pt x="23327" y="12206"/>
                    <a:pt x="22432" y="11257"/>
                    <a:pt x="21483" y="10416"/>
                  </a:cubicBezTo>
                  <a:cubicBezTo>
                    <a:pt x="21320" y="10145"/>
                    <a:pt x="21157" y="9874"/>
                    <a:pt x="21021" y="9602"/>
                  </a:cubicBezTo>
                  <a:cubicBezTo>
                    <a:pt x="20886" y="9358"/>
                    <a:pt x="20777" y="9114"/>
                    <a:pt x="20669" y="8897"/>
                  </a:cubicBezTo>
                  <a:cubicBezTo>
                    <a:pt x="20587" y="8680"/>
                    <a:pt x="20506" y="8518"/>
                    <a:pt x="20398" y="8301"/>
                  </a:cubicBezTo>
                  <a:cubicBezTo>
                    <a:pt x="20126" y="7731"/>
                    <a:pt x="19828" y="7161"/>
                    <a:pt x="19421" y="6619"/>
                  </a:cubicBezTo>
                  <a:cubicBezTo>
                    <a:pt x="18933" y="5995"/>
                    <a:pt x="18363" y="5453"/>
                    <a:pt x="17712" y="5019"/>
                  </a:cubicBezTo>
                  <a:cubicBezTo>
                    <a:pt x="16519" y="4151"/>
                    <a:pt x="14973" y="3473"/>
                    <a:pt x="13318" y="3228"/>
                  </a:cubicBezTo>
                  <a:cubicBezTo>
                    <a:pt x="12423" y="3093"/>
                    <a:pt x="11501" y="3066"/>
                    <a:pt x="10579" y="3201"/>
                  </a:cubicBezTo>
                  <a:cubicBezTo>
                    <a:pt x="9982" y="3256"/>
                    <a:pt x="9412" y="3391"/>
                    <a:pt x="8870" y="3554"/>
                  </a:cubicBezTo>
                  <a:cubicBezTo>
                    <a:pt x="9629" y="3500"/>
                    <a:pt x="10308" y="3554"/>
                    <a:pt x="10986" y="3662"/>
                  </a:cubicBezTo>
                  <a:cubicBezTo>
                    <a:pt x="12884" y="3961"/>
                    <a:pt x="14674" y="4476"/>
                    <a:pt x="16166" y="5425"/>
                  </a:cubicBezTo>
                  <a:cubicBezTo>
                    <a:pt x="17360" y="6185"/>
                    <a:pt x="18309" y="7134"/>
                    <a:pt x="19231" y="8111"/>
                  </a:cubicBezTo>
                  <a:cubicBezTo>
                    <a:pt x="19665" y="8572"/>
                    <a:pt x="20072" y="8979"/>
                    <a:pt x="20506" y="9440"/>
                  </a:cubicBezTo>
                  <a:lnTo>
                    <a:pt x="21293" y="10199"/>
                  </a:lnTo>
                  <a:cubicBezTo>
                    <a:pt x="20235" y="9331"/>
                    <a:pt x="19069" y="8545"/>
                    <a:pt x="17821" y="7975"/>
                  </a:cubicBezTo>
                  <a:cubicBezTo>
                    <a:pt x="16302" y="6619"/>
                    <a:pt x="14810" y="4991"/>
                    <a:pt x="12505" y="4476"/>
                  </a:cubicBezTo>
                  <a:cubicBezTo>
                    <a:pt x="11989" y="4368"/>
                    <a:pt x="11447" y="4340"/>
                    <a:pt x="10877" y="4313"/>
                  </a:cubicBezTo>
                  <a:lnTo>
                    <a:pt x="10579" y="4313"/>
                  </a:lnTo>
                  <a:cubicBezTo>
                    <a:pt x="9684" y="4313"/>
                    <a:pt x="8816" y="4368"/>
                    <a:pt x="7921" y="4503"/>
                  </a:cubicBezTo>
                  <a:cubicBezTo>
                    <a:pt x="6917" y="4639"/>
                    <a:pt x="5913" y="4883"/>
                    <a:pt x="4910" y="5154"/>
                  </a:cubicBezTo>
                  <a:cubicBezTo>
                    <a:pt x="8843" y="4449"/>
                    <a:pt x="12532" y="4991"/>
                    <a:pt x="15461" y="6592"/>
                  </a:cubicBezTo>
                  <a:cubicBezTo>
                    <a:pt x="15922" y="6809"/>
                    <a:pt x="16329" y="7080"/>
                    <a:pt x="16790" y="7351"/>
                  </a:cubicBezTo>
                  <a:cubicBezTo>
                    <a:pt x="16926" y="7433"/>
                    <a:pt x="17089" y="7568"/>
                    <a:pt x="17251" y="7704"/>
                  </a:cubicBezTo>
                  <a:cubicBezTo>
                    <a:pt x="16546" y="7433"/>
                    <a:pt x="15841" y="7188"/>
                    <a:pt x="15054" y="7053"/>
                  </a:cubicBezTo>
                  <a:cubicBezTo>
                    <a:pt x="14973" y="7026"/>
                    <a:pt x="14919" y="6999"/>
                    <a:pt x="14810" y="6944"/>
                  </a:cubicBezTo>
                  <a:cubicBezTo>
                    <a:pt x="14268" y="6673"/>
                    <a:pt x="13345" y="6375"/>
                    <a:pt x="13210" y="6321"/>
                  </a:cubicBezTo>
                  <a:cubicBezTo>
                    <a:pt x="12667" y="6076"/>
                    <a:pt x="12071" y="5859"/>
                    <a:pt x="11447" y="5778"/>
                  </a:cubicBezTo>
                  <a:cubicBezTo>
                    <a:pt x="10714" y="5642"/>
                    <a:pt x="9928" y="5642"/>
                    <a:pt x="9141" y="5697"/>
                  </a:cubicBezTo>
                  <a:cubicBezTo>
                    <a:pt x="7080" y="5832"/>
                    <a:pt x="4910" y="6348"/>
                    <a:pt x="2848" y="7188"/>
                  </a:cubicBezTo>
                  <a:cubicBezTo>
                    <a:pt x="2279" y="7433"/>
                    <a:pt x="1682" y="7704"/>
                    <a:pt x="1113" y="7975"/>
                  </a:cubicBezTo>
                  <a:cubicBezTo>
                    <a:pt x="814" y="8111"/>
                    <a:pt x="516" y="8273"/>
                    <a:pt x="190" y="8436"/>
                  </a:cubicBezTo>
                  <a:lnTo>
                    <a:pt x="0" y="8545"/>
                  </a:lnTo>
                  <a:cubicBezTo>
                    <a:pt x="55" y="8518"/>
                    <a:pt x="136" y="8490"/>
                    <a:pt x="245" y="8436"/>
                  </a:cubicBezTo>
                  <a:cubicBezTo>
                    <a:pt x="814" y="8165"/>
                    <a:pt x="1384" y="7948"/>
                    <a:pt x="1953" y="7812"/>
                  </a:cubicBezTo>
                  <a:cubicBezTo>
                    <a:pt x="2903" y="7595"/>
                    <a:pt x="3798" y="7622"/>
                    <a:pt x="4639" y="7677"/>
                  </a:cubicBezTo>
                  <a:lnTo>
                    <a:pt x="4991" y="7677"/>
                  </a:lnTo>
                  <a:cubicBezTo>
                    <a:pt x="6619" y="7622"/>
                    <a:pt x="8273" y="7460"/>
                    <a:pt x="9874" y="7297"/>
                  </a:cubicBezTo>
                  <a:cubicBezTo>
                    <a:pt x="11040" y="7188"/>
                    <a:pt x="12233" y="7080"/>
                    <a:pt x="13427" y="7161"/>
                  </a:cubicBezTo>
                  <a:cubicBezTo>
                    <a:pt x="13481" y="7161"/>
                    <a:pt x="13752" y="7161"/>
                    <a:pt x="14078" y="7188"/>
                  </a:cubicBezTo>
                  <a:cubicBezTo>
                    <a:pt x="14105" y="7216"/>
                    <a:pt x="14132" y="7270"/>
                    <a:pt x="14213" y="7270"/>
                  </a:cubicBezTo>
                  <a:cubicBezTo>
                    <a:pt x="15922" y="7487"/>
                    <a:pt x="17522" y="8111"/>
                    <a:pt x="18987" y="8952"/>
                  </a:cubicBezTo>
                  <a:cubicBezTo>
                    <a:pt x="18472" y="8680"/>
                    <a:pt x="17658" y="8545"/>
                    <a:pt x="17197" y="8409"/>
                  </a:cubicBezTo>
                  <a:cubicBezTo>
                    <a:pt x="16953" y="8355"/>
                    <a:pt x="16682" y="8273"/>
                    <a:pt x="16438" y="8246"/>
                  </a:cubicBezTo>
                  <a:cubicBezTo>
                    <a:pt x="15922" y="8138"/>
                    <a:pt x="15380" y="8029"/>
                    <a:pt x="14891" y="8002"/>
                  </a:cubicBezTo>
                  <a:cubicBezTo>
                    <a:pt x="13291" y="7839"/>
                    <a:pt x="11637" y="7894"/>
                    <a:pt x="9955" y="8165"/>
                  </a:cubicBezTo>
                  <a:cubicBezTo>
                    <a:pt x="9765" y="8219"/>
                    <a:pt x="9548" y="8246"/>
                    <a:pt x="9331" y="8273"/>
                  </a:cubicBezTo>
                  <a:cubicBezTo>
                    <a:pt x="8192" y="8490"/>
                    <a:pt x="7080" y="8762"/>
                    <a:pt x="5968" y="8843"/>
                  </a:cubicBezTo>
                  <a:cubicBezTo>
                    <a:pt x="6402" y="8843"/>
                    <a:pt x="6890" y="8843"/>
                    <a:pt x="7324" y="8897"/>
                  </a:cubicBezTo>
                  <a:cubicBezTo>
                    <a:pt x="7514" y="8897"/>
                    <a:pt x="7731" y="8897"/>
                    <a:pt x="7921" y="8924"/>
                  </a:cubicBezTo>
                  <a:cubicBezTo>
                    <a:pt x="8138" y="8924"/>
                    <a:pt x="8300" y="8952"/>
                    <a:pt x="8517" y="8952"/>
                  </a:cubicBezTo>
                  <a:cubicBezTo>
                    <a:pt x="9819" y="9033"/>
                    <a:pt x="11121" y="9169"/>
                    <a:pt x="12396" y="9358"/>
                  </a:cubicBezTo>
                  <a:cubicBezTo>
                    <a:pt x="12993" y="9467"/>
                    <a:pt x="13562" y="9575"/>
                    <a:pt x="14132" y="9602"/>
                  </a:cubicBezTo>
                  <a:cubicBezTo>
                    <a:pt x="15190" y="9657"/>
                    <a:pt x="16275" y="9467"/>
                    <a:pt x="17333" y="9304"/>
                  </a:cubicBezTo>
                  <a:cubicBezTo>
                    <a:pt x="17631" y="9223"/>
                    <a:pt x="17929" y="9196"/>
                    <a:pt x="18228" y="9196"/>
                  </a:cubicBezTo>
                  <a:cubicBezTo>
                    <a:pt x="18580" y="9169"/>
                    <a:pt x="18960" y="9169"/>
                    <a:pt x="19313" y="9196"/>
                  </a:cubicBezTo>
                  <a:lnTo>
                    <a:pt x="19313" y="9196"/>
                  </a:lnTo>
                  <a:cubicBezTo>
                    <a:pt x="19286" y="9169"/>
                    <a:pt x="19231" y="9114"/>
                    <a:pt x="19177" y="9087"/>
                  </a:cubicBezTo>
                  <a:cubicBezTo>
                    <a:pt x="21266" y="10389"/>
                    <a:pt x="22947" y="12152"/>
                    <a:pt x="24466" y="14105"/>
                  </a:cubicBezTo>
                  <a:lnTo>
                    <a:pt x="24059" y="13807"/>
                  </a:lnTo>
                  <a:cubicBezTo>
                    <a:pt x="23110" y="13101"/>
                    <a:pt x="22079" y="12613"/>
                    <a:pt x="21021" y="12423"/>
                  </a:cubicBezTo>
                  <a:cubicBezTo>
                    <a:pt x="20940" y="12423"/>
                    <a:pt x="20859" y="12369"/>
                    <a:pt x="20777" y="12369"/>
                  </a:cubicBezTo>
                  <a:cubicBezTo>
                    <a:pt x="19448" y="12179"/>
                    <a:pt x="18146" y="12315"/>
                    <a:pt x="16817" y="12315"/>
                  </a:cubicBezTo>
                  <a:cubicBezTo>
                    <a:pt x="15651" y="12315"/>
                    <a:pt x="14512" y="12206"/>
                    <a:pt x="13345" y="12234"/>
                  </a:cubicBezTo>
                  <a:cubicBezTo>
                    <a:pt x="12559" y="12288"/>
                    <a:pt x="11826" y="12342"/>
                    <a:pt x="11040" y="12315"/>
                  </a:cubicBezTo>
                  <a:cubicBezTo>
                    <a:pt x="10904" y="12315"/>
                    <a:pt x="10714" y="12315"/>
                    <a:pt x="10497" y="12288"/>
                  </a:cubicBezTo>
                  <a:cubicBezTo>
                    <a:pt x="10579" y="12315"/>
                    <a:pt x="10606" y="12315"/>
                    <a:pt x="10633" y="12342"/>
                  </a:cubicBezTo>
                  <a:lnTo>
                    <a:pt x="11257" y="12559"/>
                  </a:lnTo>
                  <a:cubicBezTo>
                    <a:pt x="11854" y="12776"/>
                    <a:pt x="12477" y="12993"/>
                    <a:pt x="13156" y="13129"/>
                  </a:cubicBezTo>
                  <a:cubicBezTo>
                    <a:pt x="13210" y="13129"/>
                    <a:pt x="13291" y="13156"/>
                    <a:pt x="13345" y="13156"/>
                  </a:cubicBezTo>
                  <a:cubicBezTo>
                    <a:pt x="15759" y="13644"/>
                    <a:pt x="18336" y="13427"/>
                    <a:pt x="20940" y="13373"/>
                  </a:cubicBezTo>
                  <a:lnTo>
                    <a:pt x="21455" y="13373"/>
                  </a:lnTo>
                  <a:cubicBezTo>
                    <a:pt x="22513" y="13373"/>
                    <a:pt x="23598" y="13508"/>
                    <a:pt x="24520" y="14186"/>
                  </a:cubicBezTo>
                  <a:cubicBezTo>
                    <a:pt x="24548" y="14241"/>
                    <a:pt x="24602" y="14322"/>
                    <a:pt x="24656" y="14349"/>
                  </a:cubicBezTo>
                  <a:cubicBezTo>
                    <a:pt x="24846" y="14593"/>
                    <a:pt x="25009" y="14865"/>
                    <a:pt x="25199" y="15082"/>
                  </a:cubicBezTo>
                  <a:cubicBezTo>
                    <a:pt x="25226" y="15136"/>
                    <a:pt x="25253" y="15190"/>
                    <a:pt x="25253" y="15217"/>
                  </a:cubicBezTo>
                  <a:cubicBezTo>
                    <a:pt x="24520" y="14892"/>
                    <a:pt x="23707" y="14620"/>
                    <a:pt x="22920" y="14485"/>
                  </a:cubicBezTo>
                  <a:cubicBezTo>
                    <a:pt x="22568" y="14349"/>
                    <a:pt x="22242" y="14241"/>
                    <a:pt x="21862" y="14186"/>
                  </a:cubicBezTo>
                  <a:cubicBezTo>
                    <a:pt x="21320" y="14051"/>
                    <a:pt x="20750" y="13997"/>
                    <a:pt x="20208" y="13969"/>
                  </a:cubicBezTo>
                  <a:cubicBezTo>
                    <a:pt x="17712" y="13861"/>
                    <a:pt x="15271" y="14214"/>
                    <a:pt x="12966" y="13861"/>
                  </a:cubicBezTo>
                  <a:cubicBezTo>
                    <a:pt x="12369" y="13780"/>
                    <a:pt x="11745" y="13644"/>
                    <a:pt x="11148" y="13535"/>
                  </a:cubicBezTo>
                  <a:cubicBezTo>
                    <a:pt x="11311" y="13644"/>
                    <a:pt x="11501" y="13698"/>
                    <a:pt x="11664" y="13807"/>
                  </a:cubicBezTo>
                  <a:cubicBezTo>
                    <a:pt x="11908" y="13915"/>
                    <a:pt x="12179" y="14051"/>
                    <a:pt x="12396" y="14132"/>
                  </a:cubicBezTo>
                  <a:lnTo>
                    <a:pt x="13020" y="14349"/>
                  </a:lnTo>
                  <a:cubicBezTo>
                    <a:pt x="13156" y="14376"/>
                    <a:pt x="13291" y="14458"/>
                    <a:pt x="13454" y="14485"/>
                  </a:cubicBezTo>
                  <a:cubicBezTo>
                    <a:pt x="14295" y="14756"/>
                    <a:pt x="15163" y="14919"/>
                    <a:pt x="16058" y="15027"/>
                  </a:cubicBezTo>
                  <a:cubicBezTo>
                    <a:pt x="17577" y="15217"/>
                    <a:pt x="19204" y="15190"/>
                    <a:pt x="20804" y="15027"/>
                  </a:cubicBezTo>
                  <a:cubicBezTo>
                    <a:pt x="21021" y="15000"/>
                    <a:pt x="21211" y="14946"/>
                    <a:pt x="21455" y="14919"/>
                  </a:cubicBezTo>
                  <a:lnTo>
                    <a:pt x="22161" y="14810"/>
                  </a:lnTo>
                  <a:cubicBezTo>
                    <a:pt x="22405" y="14783"/>
                    <a:pt x="22676" y="14756"/>
                    <a:pt x="22947" y="14756"/>
                  </a:cubicBezTo>
                  <a:cubicBezTo>
                    <a:pt x="23815" y="14919"/>
                    <a:pt x="24710" y="15217"/>
                    <a:pt x="25551" y="15678"/>
                  </a:cubicBezTo>
                  <a:cubicBezTo>
                    <a:pt x="25551" y="15705"/>
                    <a:pt x="25578" y="15705"/>
                    <a:pt x="25578" y="15732"/>
                  </a:cubicBezTo>
                  <a:cubicBezTo>
                    <a:pt x="25578" y="15705"/>
                    <a:pt x="25551" y="15705"/>
                    <a:pt x="25551" y="15678"/>
                  </a:cubicBezTo>
                  <a:cubicBezTo>
                    <a:pt x="25578" y="15705"/>
                    <a:pt x="25660" y="15705"/>
                    <a:pt x="25687" y="15732"/>
                  </a:cubicBezTo>
                  <a:cubicBezTo>
                    <a:pt x="26229" y="16519"/>
                    <a:pt x="26772" y="17333"/>
                    <a:pt x="27314" y="18146"/>
                  </a:cubicBezTo>
                  <a:cubicBezTo>
                    <a:pt x="27043" y="18011"/>
                    <a:pt x="26745" y="17930"/>
                    <a:pt x="26446" y="17848"/>
                  </a:cubicBezTo>
                  <a:lnTo>
                    <a:pt x="26039" y="17740"/>
                  </a:lnTo>
                  <a:cubicBezTo>
                    <a:pt x="25958" y="17713"/>
                    <a:pt x="25877" y="17658"/>
                    <a:pt x="25795" y="17631"/>
                  </a:cubicBezTo>
                  <a:cubicBezTo>
                    <a:pt x="25307" y="17441"/>
                    <a:pt x="24819" y="17197"/>
                    <a:pt x="24303" y="16980"/>
                  </a:cubicBezTo>
                  <a:lnTo>
                    <a:pt x="24276" y="16980"/>
                  </a:lnTo>
                  <a:cubicBezTo>
                    <a:pt x="23761" y="16790"/>
                    <a:pt x="23219" y="16573"/>
                    <a:pt x="22703" y="16438"/>
                  </a:cubicBezTo>
                  <a:cubicBezTo>
                    <a:pt x="20533" y="15895"/>
                    <a:pt x="18336" y="15841"/>
                    <a:pt x="16193" y="15760"/>
                  </a:cubicBezTo>
                  <a:cubicBezTo>
                    <a:pt x="15624" y="15760"/>
                    <a:pt x="15054" y="15732"/>
                    <a:pt x="14457" y="15705"/>
                  </a:cubicBezTo>
                  <a:lnTo>
                    <a:pt x="14240" y="15705"/>
                  </a:lnTo>
                  <a:cubicBezTo>
                    <a:pt x="14403" y="15732"/>
                    <a:pt x="14539" y="15760"/>
                    <a:pt x="14702" y="15814"/>
                  </a:cubicBezTo>
                  <a:cubicBezTo>
                    <a:pt x="15678" y="16004"/>
                    <a:pt x="16627" y="16302"/>
                    <a:pt x="17631" y="16655"/>
                  </a:cubicBezTo>
                  <a:cubicBezTo>
                    <a:pt x="17658" y="16655"/>
                    <a:pt x="17658" y="16655"/>
                    <a:pt x="17685" y="16682"/>
                  </a:cubicBezTo>
                  <a:cubicBezTo>
                    <a:pt x="17956" y="16790"/>
                    <a:pt x="18255" y="16899"/>
                    <a:pt x="18580" y="16953"/>
                  </a:cubicBezTo>
                  <a:cubicBezTo>
                    <a:pt x="20018" y="17441"/>
                    <a:pt x="21564" y="17875"/>
                    <a:pt x="23110" y="17984"/>
                  </a:cubicBezTo>
                  <a:cubicBezTo>
                    <a:pt x="23761" y="18011"/>
                    <a:pt x="24439" y="17902"/>
                    <a:pt x="25090" y="17875"/>
                  </a:cubicBezTo>
                  <a:cubicBezTo>
                    <a:pt x="25361" y="17930"/>
                    <a:pt x="25633" y="18011"/>
                    <a:pt x="25850" y="18092"/>
                  </a:cubicBezTo>
                  <a:cubicBezTo>
                    <a:pt x="26500" y="18255"/>
                    <a:pt x="27314" y="18363"/>
                    <a:pt x="27830" y="19042"/>
                  </a:cubicBezTo>
                  <a:cubicBezTo>
                    <a:pt x="27830" y="19069"/>
                    <a:pt x="27857" y="19069"/>
                    <a:pt x="27857" y="19069"/>
                  </a:cubicBezTo>
                  <a:cubicBezTo>
                    <a:pt x="27965" y="19204"/>
                    <a:pt x="28019" y="19340"/>
                    <a:pt x="28128" y="19503"/>
                  </a:cubicBezTo>
                  <a:cubicBezTo>
                    <a:pt x="28155" y="19584"/>
                    <a:pt x="28209" y="19638"/>
                    <a:pt x="28264" y="19720"/>
                  </a:cubicBezTo>
                  <a:cubicBezTo>
                    <a:pt x="28074" y="19530"/>
                    <a:pt x="27857" y="19448"/>
                    <a:pt x="27667" y="19313"/>
                  </a:cubicBezTo>
                  <a:cubicBezTo>
                    <a:pt x="27423" y="19177"/>
                    <a:pt x="27151" y="19096"/>
                    <a:pt x="26907" y="19042"/>
                  </a:cubicBezTo>
                  <a:cubicBezTo>
                    <a:pt x="26229" y="18852"/>
                    <a:pt x="25551" y="18852"/>
                    <a:pt x="24873" y="18906"/>
                  </a:cubicBezTo>
                  <a:cubicBezTo>
                    <a:pt x="24575" y="18906"/>
                    <a:pt x="24276" y="18933"/>
                    <a:pt x="23951" y="18933"/>
                  </a:cubicBezTo>
                  <a:cubicBezTo>
                    <a:pt x="23110" y="18960"/>
                    <a:pt x="22296" y="18906"/>
                    <a:pt x="21455" y="18852"/>
                  </a:cubicBezTo>
                  <a:cubicBezTo>
                    <a:pt x="20425" y="18797"/>
                    <a:pt x="19421" y="18689"/>
                    <a:pt x="18390" y="18689"/>
                  </a:cubicBezTo>
                  <a:lnTo>
                    <a:pt x="17712" y="18689"/>
                  </a:lnTo>
                  <a:cubicBezTo>
                    <a:pt x="17170" y="18689"/>
                    <a:pt x="16627" y="18689"/>
                    <a:pt x="16221" y="18391"/>
                  </a:cubicBezTo>
                  <a:cubicBezTo>
                    <a:pt x="16600" y="18689"/>
                    <a:pt x="16980" y="18960"/>
                    <a:pt x="17387" y="19204"/>
                  </a:cubicBezTo>
                  <a:cubicBezTo>
                    <a:pt x="17767" y="19448"/>
                    <a:pt x="18173" y="19611"/>
                    <a:pt x="18580" y="19801"/>
                  </a:cubicBezTo>
                  <a:cubicBezTo>
                    <a:pt x="20126" y="20479"/>
                    <a:pt x="21917" y="20940"/>
                    <a:pt x="23761" y="20750"/>
                  </a:cubicBezTo>
                  <a:cubicBezTo>
                    <a:pt x="24737" y="20669"/>
                    <a:pt x="25687" y="20398"/>
                    <a:pt x="26663" y="20262"/>
                  </a:cubicBezTo>
                  <a:cubicBezTo>
                    <a:pt x="26880" y="20208"/>
                    <a:pt x="27070" y="20208"/>
                    <a:pt x="27287" y="20208"/>
                  </a:cubicBezTo>
                  <a:cubicBezTo>
                    <a:pt x="27558" y="20208"/>
                    <a:pt x="27830" y="20208"/>
                    <a:pt x="28101" y="20316"/>
                  </a:cubicBezTo>
                  <a:cubicBezTo>
                    <a:pt x="28128" y="20316"/>
                    <a:pt x="28155" y="20344"/>
                    <a:pt x="28209" y="20344"/>
                  </a:cubicBezTo>
                  <a:cubicBezTo>
                    <a:pt x="28399" y="20425"/>
                    <a:pt x="28616" y="20533"/>
                    <a:pt x="28806" y="20696"/>
                  </a:cubicBezTo>
                  <a:lnTo>
                    <a:pt x="28915" y="20805"/>
                  </a:lnTo>
                  <a:cubicBezTo>
                    <a:pt x="28942" y="20859"/>
                    <a:pt x="28969" y="20940"/>
                    <a:pt x="29023" y="20967"/>
                  </a:cubicBezTo>
                  <a:cubicBezTo>
                    <a:pt x="29023" y="20994"/>
                    <a:pt x="29050" y="21022"/>
                    <a:pt x="29050" y="21076"/>
                  </a:cubicBezTo>
                  <a:cubicBezTo>
                    <a:pt x="29050" y="21103"/>
                    <a:pt x="29077" y="21103"/>
                    <a:pt x="29077" y="21130"/>
                  </a:cubicBezTo>
                  <a:cubicBezTo>
                    <a:pt x="30027" y="22703"/>
                    <a:pt x="30976" y="24331"/>
                    <a:pt x="31735" y="26175"/>
                  </a:cubicBezTo>
                  <a:cubicBezTo>
                    <a:pt x="31790" y="26148"/>
                    <a:pt x="32007" y="25877"/>
                    <a:pt x="31898"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619875" y="3920050"/>
              <a:ext cx="320775" cy="38700"/>
            </a:xfrm>
            <a:custGeom>
              <a:avLst/>
              <a:gdLst/>
              <a:ahLst/>
              <a:cxnLst/>
              <a:rect l="l" t="t" r="r" b="b"/>
              <a:pathLst>
                <a:path w="12831" h="1548" extrusionOk="0">
                  <a:moveTo>
                    <a:pt x="6836" y="1194"/>
                  </a:moveTo>
                  <a:cubicBezTo>
                    <a:pt x="7758" y="1005"/>
                    <a:pt x="8626" y="733"/>
                    <a:pt x="9548" y="625"/>
                  </a:cubicBezTo>
                  <a:cubicBezTo>
                    <a:pt x="10254" y="543"/>
                    <a:pt x="10986" y="571"/>
                    <a:pt x="11718" y="706"/>
                  </a:cubicBezTo>
                  <a:cubicBezTo>
                    <a:pt x="11745" y="706"/>
                    <a:pt x="11827" y="706"/>
                    <a:pt x="11854" y="733"/>
                  </a:cubicBezTo>
                  <a:cubicBezTo>
                    <a:pt x="12017" y="788"/>
                    <a:pt x="12830" y="842"/>
                    <a:pt x="12830" y="842"/>
                  </a:cubicBezTo>
                  <a:cubicBezTo>
                    <a:pt x="12830" y="842"/>
                    <a:pt x="12017" y="435"/>
                    <a:pt x="11854" y="408"/>
                  </a:cubicBezTo>
                  <a:cubicBezTo>
                    <a:pt x="10362" y="1"/>
                    <a:pt x="8843" y="137"/>
                    <a:pt x="7378" y="354"/>
                  </a:cubicBezTo>
                  <a:cubicBezTo>
                    <a:pt x="6158" y="543"/>
                    <a:pt x="4910" y="733"/>
                    <a:pt x="3690" y="869"/>
                  </a:cubicBezTo>
                  <a:cubicBezTo>
                    <a:pt x="3283" y="923"/>
                    <a:pt x="2903" y="950"/>
                    <a:pt x="2496" y="977"/>
                  </a:cubicBezTo>
                  <a:cubicBezTo>
                    <a:pt x="1655" y="1005"/>
                    <a:pt x="814" y="1005"/>
                    <a:pt x="1" y="950"/>
                  </a:cubicBezTo>
                  <a:cubicBezTo>
                    <a:pt x="2306" y="1140"/>
                    <a:pt x="4558" y="1547"/>
                    <a:pt x="6836"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5"/>
          <p:cNvSpPr/>
          <p:nvPr/>
        </p:nvSpPr>
        <p:spPr>
          <a:xfrm rot="5400000">
            <a:off x="-1338272" y="2412740"/>
            <a:ext cx="3798187" cy="2170464"/>
          </a:xfrm>
          <a:custGeom>
            <a:avLst/>
            <a:gdLst/>
            <a:ahLst/>
            <a:cxnLst/>
            <a:rect l="l" t="t" r="r" b="b"/>
            <a:pathLst>
              <a:path w="35397" h="20228" extrusionOk="0">
                <a:moveTo>
                  <a:pt x="30633" y="0"/>
                </a:moveTo>
                <a:cubicBezTo>
                  <a:pt x="30357" y="0"/>
                  <a:pt x="30081" y="32"/>
                  <a:pt x="29809" y="98"/>
                </a:cubicBezTo>
                <a:cubicBezTo>
                  <a:pt x="27829" y="559"/>
                  <a:pt x="26419" y="2702"/>
                  <a:pt x="26744" y="4709"/>
                </a:cubicBezTo>
                <a:cubicBezTo>
                  <a:pt x="26506" y="4639"/>
                  <a:pt x="26262" y="4605"/>
                  <a:pt x="26020" y="4605"/>
                </a:cubicBezTo>
                <a:cubicBezTo>
                  <a:pt x="25325" y="4605"/>
                  <a:pt x="24643" y="4885"/>
                  <a:pt x="24140" y="5388"/>
                </a:cubicBezTo>
                <a:cubicBezTo>
                  <a:pt x="23435" y="6120"/>
                  <a:pt x="23110" y="7151"/>
                  <a:pt x="23571" y="8127"/>
                </a:cubicBezTo>
                <a:cubicBezTo>
                  <a:pt x="23340" y="7959"/>
                  <a:pt x="23068" y="7880"/>
                  <a:pt x="22797" y="7880"/>
                </a:cubicBezTo>
                <a:cubicBezTo>
                  <a:pt x="22371" y="7880"/>
                  <a:pt x="21948" y="8077"/>
                  <a:pt x="21699" y="8425"/>
                </a:cubicBezTo>
                <a:cubicBezTo>
                  <a:pt x="21336" y="8153"/>
                  <a:pt x="20871" y="8007"/>
                  <a:pt x="20408" y="8007"/>
                </a:cubicBezTo>
                <a:cubicBezTo>
                  <a:pt x="20042" y="8007"/>
                  <a:pt x="19678" y="8098"/>
                  <a:pt x="19367" y="8290"/>
                </a:cubicBezTo>
                <a:cubicBezTo>
                  <a:pt x="18634" y="8751"/>
                  <a:pt x="18227" y="9619"/>
                  <a:pt x="18363" y="10433"/>
                </a:cubicBezTo>
                <a:cubicBezTo>
                  <a:pt x="18148" y="10313"/>
                  <a:pt x="17902" y="10257"/>
                  <a:pt x="17653" y="10257"/>
                </a:cubicBezTo>
                <a:cubicBezTo>
                  <a:pt x="17054" y="10257"/>
                  <a:pt x="16434" y="10582"/>
                  <a:pt x="16166" y="11138"/>
                </a:cubicBezTo>
                <a:cubicBezTo>
                  <a:pt x="15643" y="10353"/>
                  <a:pt x="14817" y="9997"/>
                  <a:pt x="13907" y="9997"/>
                </a:cubicBezTo>
                <a:cubicBezTo>
                  <a:pt x="13874" y="9997"/>
                  <a:pt x="13840" y="9998"/>
                  <a:pt x="13806" y="9999"/>
                </a:cubicBezTo>
                <a:cubicBezTo>
                  <a:pt x="13320" y="9999"/>
                  <a:pt x="11570" y="10321"/>
                  <a:pt x="11662" y="11101"/>
                </a:cubicBezTo>
                <a:lnTo>
                  <a:pt x="11662" y="11101"/>
                </a:lnTo>
                <a:cubicBezTo>
                  <a:pt x="11605" y="10683"/>
                  <a:pt x="11156" y="10422"/>
                  <a:pt x="10727" y="10422"/>
                </a:cubicBezTo>
                <a:cubicBezTo>
                  <a:pt x="10467" y="10422"/>
                  <a:pt x="10216" y="10517"/>
                  <a:pt x="10063" y="10731"/>
                </a:cubicBezTo>
                <a:cubicBezTo>
                  <a:pt x="9662" y="10385"/>
                  <a:pt x="9141" y="10209"/>
                  <a:pt x="8619" y="10209"/>
                </a:cubicBezTo>
                <a:cubicBezTo>
                  <a:pt x="8117" y="10209"/>
                  <a:pt x="7614" y="10372"/>
                  <a:pt x="7215" y="10704"/>
                </a:cubicBezTo>
                <a:cubicBezTo>
                  <a:pt x="6428" y="11355"/>
                  <a:pt x="6211" y="12630"/>
                  <a:pt x="6754" y="13525"/>
                </a:cubicBezTo>
                <a:cubicBezTo>
                  <a:pt x="6457" y="13256"/>
                  <a:pt x="6072" y="13134"/>
                  <a:pt x="5682" y="13134"/>
                </a:cubicBezTo>
                <a:cubicBezTo>
                  <a:pt x="4967" y="13134"/>
                  <a:pt x="4233" y="13546"/>
                  <a:pt x="3987" y="14230"/>
                </a:cubicBezTo>
                <a:cubicBezTo>
                  <a:pt x="3547" y="13933"/>
                  <a:pt x="3018" y="13792"/>
                  <a:pt x="2484" y="13792"/>
                </a:cubicBezTo>
                <a:cubicBezTo>
                  <a:pt x="1505" y="13792"/>
                  <a:pt x="509" y="14265"/>
                  <a:pt x="0" y="15125"/>
                </a:cubicBezTo>
                <a:lnTo>
                  <a:pt x="9792" y="19953"/>
                </a:lnTo>
                <a:cubicBezTo>
                  <a:pt x="10893" y="20148"/>
                  <a:pt x="12000" y="20228"/>
                  <a:pt x="13110" y="20228"/>
                </a:cubicBezTo>
                <a:cubicBezTo>
                  <a:pt x="18281" y="20228"/>
                  <a:pt x="23521" y="18488"/>
                  <a:pt x="28645" y="18488"/>
                </a:cubicBezTo>
                <a:cubicBezTo>
                  <a:pt x="30083" y="18488"/>
                  <a:pt x="31513" y="18625"/>
                  <a:pt x="32929" y="18977"/>
                </a:cubicBezTo>
                <a:cubicBezTo>
                  <a:pt x="33091" y="14881"/>
                  <a:pt x="33742" y="10812"/>
                  <a:pt x="34827" y="6852"/>
                </a:cubicBezTo>
                <a:cubicBezTo>
                  <a:pt x="35397" y="4764"/>
                  <a:pt x="35180" y="3407"/>
                  <a:pt x="33959" y="1726"/>
                </a:cubicBezTo>
                <a:cubicBezTo>
                  <a:pt x="33221" y="697"/>
                  <a:pt x="31930" y="0"/>
                  <a:pt x="30633"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7112100" y="0"/>
            <a:ext cx="2041334" cy="474674"/>
          </a:xfrm>
          <a:custGeom>
            <a:avLst/>
            <a:gdLst/>
            <a:ahLst/>
            <a:cxnLst/>
            <a:rect l="l" t="t" r="r" b="b"/>
            <a:pathLst>
              <a:path w="9603" h="2233" extrusionOk="0">
                <a:moveTo>
                  <a:pt x="5022" y="0"/>
                </a:moveTo>
                <a:cubicBezTo>
                  <a:pt x="2747" y="0"/>
                  <a:pt x="638" y="1196"/>
                  <a:pt x="0" y="2232"/>
                </a:cubicBezTo>
                <a:lnTo>
                  <a:pt x="9602" y="2232"/>
                </a:lnTo>
                <a:cubicBezTo>
                  <a:pt x="8294" y="589"/>
                  <a:pt x="6617" y="0"/>
                  <a:pt x="5022"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7634358">
            <a:off x="8208578" y="121312"/>
            <a:ext cx="2041338" cy="836379"/>
          </a:xfrm>
          <a:custGeom>
            <a:avLst/>
            <a:gdLst/>
            <a:ahLst/>
            <a:cxnLst/>
            <a:rect l="l" t="t" r="r" b="b"/>
            <a:pathLst>
              <a:path w="9603" h="2233" extrusionOk="0">
                <a:moveTo>
                  <a:pt x="5022" y="0"/>
                </a:moveTo>
                <a:cubicBezTo>
                  <a:pt x="2747" y="0"/>
                  <a:pt x="638" y="1196"/>
                  <a:pt x="0" y="2232"/>
                </a:cubicBezTo>
                <a:lnTo>
                  <a:pt x="9602" y="2232"/>
                </a:lnTo>
                <a:cubicBezTo>
                  <a:pt x="8294" y="589"/>
                  <a:pt x="6617" y="0"/>
                  <a:pt x="5022"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a:spLocks noGrp="1"/>
          </p:cNvSpPr>
          <p:nvPr>
            <p:ph type="pic" idx="5"/>
          </p:nvPr>
        </p:nvSpPr>
        <p:spPr>
          <a:xfrm>
            <a:off x="1797760" y="1509237"/>
            <a:ext cx="2048652" cy="1608012"/>
          </a:xfrm>
          <a:prstGeom prst="cloud">
            <a:avLst/>
          </a:prstGeom>
          <a:noFill/>
          <a:ln>
            <a:noFill/>
          </a:ln>
        </p:spPr>
      </p:sp>
      <p:sp>
        <p:nvSpPr>
          <p:cNvPr id="74" name="Google Shape;74;p5"/>
          <p:cNvSpPr>
            <a:spLocks noGrp="1"/>
          </p:cNvSpPr>
          <p:nvPr>
            <p:ph type="pic" idx="6"/>
          </p:nvPr>
        </p:nvSpPr>
        <p:spPr>
          <a:xfrm>
            <a:off x="5242294" y="1487513"/>
            <a:ext cx="2103948" cy="1651428"/>
          </a:xfrm>
          <a:prstGeom prst="cloud">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6"/>
          <p:cNvSpPr/>
          <p:nvPr/>
        </p:nvSpPr>
        <p:spPr>
          <a:xfrm>
            <a:off x="1" y="3783948"/>
            <a:ext cx="1873941" cy="1359560"/>
          </a:xfrm>
          <a:custGeom>
            <a:avLst/>
            <a:gdLst/>
            <a:ahLst/>
            <a:cxnLst/>
            <a:rect l="l" t="t" r="r" b="b"/>
            <a:pathLst>
              <a:path w="10769" h="7813" extrusionOk="0">
                <a:moveTo>
                  <a:pt x="10769" y="7812"/>
                </a:moveTo>
                <a:lnTo>
                  <a:pt x="1" y="7812"/>
                </a:lnTo>
                <a:lnTo>
                  <a:pt x="1" y="1"/>
                </a:lnTo>
                <a:cubicBezTo>
                  <a:pt x="1140" y="109"/>
                  <a:pt x="2198" y="679"/>
                  <a:pt x="3039" y="1492"/>
                </a:cubicBezTo>
                <a:cubicBezTo>
                  <a:pt x="4259" y="2632"/>
                  <a:pt x="5344" y="4286"/>
                  <a:pt x="4937" y="5968"/>
                </a:cubicBezTo>
                <a:cubicBezTo>
                  <a:pt x="5426" y="5832"/>
                  <a:pt x="5968" y="5751"/>
                  <a:pt x="6456" y="5886"/>
                </a:cubicBezTo>
                <a:cubicBezTo>
                  <a:pt x="7134" y="6076"/>
                  <a:pt x="7812" y="6619"/>
                  <a:pt x="7812" y="7432"/>
                </a:cubicBezTo>
                <a:cubicBezTo>
                  <a:pt x="8708" y="7188"/>
                  <a:pt x="9684" y="6944"/>
                  <a:pt x="10498" y="7460"/>
                </a:cubicBezTo>
                <a:cubicBezTo>
                  <a:pt x="10633" y="7568"/>
                  <a:pt x="10715" y="7704"/>
                  <a:pt x="10769" y="7812"/>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7"/>
          <p:cNvSpPr txBox="1">
            <a:spLocks noGrp="1"/>
          </p:cNvSpPr>
          <p:nvPr>
            <p:ph type="subTitle" idx="1"/>
          </p:nvPr>
        </p:nvSpPr>
        <p:spPr>
          <a:xfrm>
            <a:off x="720000" y="154195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81" name="Google Shape;81;p7"/>
          <p:cNvGrpSpPr/>
          <p:nvPr/>
        </p:nvGrpSpPr>
        <p:grpSpPr>
          <a:xfrm rot="-2061267">
            <a:off x="11292" y="3834155"/>
            <a:ext cx="1177387" cy="1713605"/>
            <a:chOff x="594800" y="2725925"/>
            <a:chExt cx="577750" cy="840875"/>
          </a:xfrm>
        </p:grpSpPr>
        <p:sp>
          <p:nvSpPr>
            <p:cNvPr id="82" name="Google Shape;82;p7"/>
            <p:cNvSpPr/>
            <p:nvPr/>
          </p:nvSpPr>
          <p:spPr>
            <a:xfrm>
              <a:off x="594800" y="2725925"/>
              <a:ext cx="577750" cy="840875"/>
            </a:xfrm>
            <a:custGeom>
              <a:avLst/>
              <a:gdLst/>
              <a:ahLst/>
              <a:cxnLst/>
              <a:rect l="l" t="t" r="r" b="b"/>
              <a:pathLst>
                <a:path w="23110" h="33635" extrusionOk="0">
                  <a:moveTo>
                    <a:pt x="8951" y="33282"/>
                  </a:moveTo>
                  <a:cubicBezTo>
                    <a:pt x="8409" y="31329"/>
                    <a:pt x="8137" y="29457"/>
                    <a:pt x="7947" y="27586"/>
                  </a:cubicBezTo>
                  <a:cubicBezTo>
                    <a:pt x="7947" y="27532"/>
                    <a:pt x="7920" y="27450"/>
                    <a:pt x="7920" y="27369"/>
                  </a:cubicBezTo>
                  <a:cubicBezTo>
                    <a:pt x="7541" y="27152"/>
                    <a:pt x="7188" y="27016"/>
                    <a:pt x="6781" y="26881"/>
                  </a:cubicBezTo>
                  <a:cubicBezTo>
                    <a:pt x="5154" y="26338"/>
                    <a:pt x="3391" y="25470"/>
                    <a:pt x="2089" y="23680"/>
                  </a:cubicBezTo>
                  <a:cubicBezTo>
                    <a:pt x="1139" y="22405"/>
                    <a:pt x="597" y="20751"/>
                    <a:pt x="353" y="19042"/>
                  </a:cubicBezTo>
                  <a:cubicBezTo>
                    <a:pt x="271" y="18445"/>
                    <a:pt x="217" y="17821"/>
                    <a:pt x="217" y="17225"/>
                  </a:cubicBezTo>
                  <a:lnTo>
                    <a:pt x="217" y="16302"/>
                  </a:lnTo>
                  <a:cubicBezTo>
                    <a:pt x="217" y="16899"/>
                    <a:pt x="271" y="17523"/>
                    <a:pt x="407" y="18120"/>
                  </a:cubicBezTo>
                  <a:cubicBezTo>
                    <a:pt x="787" y="19964"/>
                    <a:pt x="1736" y="21619"/>
                    <a:pt x="2930" y="22731"/>
                  </a:cubicBezTo>
                  <a:lnTo>
                    <a:pt x="2930" y="22731"/>
                  </a:lnTo>
                  <a:cubicBezTo>
                    <a:pt x="3879" y="23626"/>
                    <a:pt x="4882" y="24195"/>
                    <a:pt x="5886" y="24982"/>
                  </a:cubicBezTo>
                  <a:cubicBezTo>
                    <a:pt x="6456" y="25416"/>
                    <a:pt x="7134" y="26067"/>
                    <a:pt x="7649" y="26772"/>
                  </a:cubicBezTo>
                  <a:cubicBezTo>
                    <a:pt x="7676" y="26854"/>
                    <a:pt x="7730" y="26908"/>
                    <a:pt x="7785" y="26989"/>
                  </a:cubicBezTo>
                  <a:cubicBezTo>
                    <a:pt x="7595" y="26338"/>
                    <a:pt x="7378" y="25714"/>
                    <a:pt x="7052" y="25118"/>
                  </a:cubicBezTo>
                  <a:cubicBezTo>
                    <a:pt x="6347" y="24087"/>
                    <a:pt x="5561" y="23273"/>
                    <a:pt x="4693" y="22541"/>
                  </a:cubicBezTo>
                  <a:cubicBezTo>
                    <a:pt x="3499" y="21483"/>
                    <a:pt x="2224" y="20534"/>
                    <a:pt x="1329" y="18988"/>
                  </a:cubicBezTo>
                  <a:cubicBezTo>
                    <a:pt x="868" y="18120"/>
                    <a:pt x="543" y="17143"/>
                    <a:pt x="326" y="16167"/>
                  </a:cubicBezTo>
                  <a:cubicBezTo>
                    <a:pt x="109" y="15245"/>
                    <a:pt x="0" y="14268"/>
                    <a:pt x="54" y="13319"/>
                  </a:cubicBezTo>
                  <a:cubicBezTo>
                    <a:pt x="54" y="13075"/>
                    <a:pt x="82" y="12803"/>
                    <a:pt x="109" y="12559"/>
                  </a:cubicBezTo>
                  <a:cubicBezTo>
                    <a:pt x="217" y="11827"/>
                    <a:pt x="488" y="11067"/>
                    <a:pt x="868" y="10471"/>
                  </a:cubicBezTo>
                  <a:cubicBezTo>
                    <a:pt x="1085" y="10064"/>
                    <a:pt x="1356" y="9684"/>
                    <a:pt x="1709" y="9413"/>
                  </a:cubicBezTo>
                  <a:cubicBezTo>
                    <a:pt x="461" y="13482"/>
                    <a:pt x="1573" y="17848"/>
                    <a:pt x="3879" y="20669"/>
                  </a:cubicBezTo>
                  <a:cubicBezTo>
                    <a:pt x="4476" y="21429"/>
                    <a:pt x="5127" y="22053"/>
                    <a:pt x="5750" y="22785"/>
                  </a:cubicBezTo>
                  <a:cubicBezTo>
                    <a:pt x="5832" y="22921"/>
                    <a:pt x="5940" y="23056"/>
                    <a:pt x="6076" y="23138"/>
                  </a:cubicBezTo>
                  <a:cubicBezTo>
                    <a:pt x="6347" y="23517"/>
                    <a:pt x="7405" y="24819"/>
                    <a:pt x="7432" y="25416"/>
                  </a:cubicBezTo>
                  <a:cubicBezTo>
                    <a:pt x="7541" y="25687"/>
                    <a:pt x="7676" y="25931"/>
                    <a:pt x="7730" y="26203"/>
                  </a:cubicBezTo>
                  <a:cubicBezTo>
                    <a:pt x="7730" y="26040"/>
                    <a:pt x="7703" y="25850"/>
                    <a:pt x="7703" y="25687"/>
                  </a:cubicBezTo>
                  <a:cubicBezTo>
                    <a:pt x="7703" y="25552"/>
                    <a:pt x="7676" y="25416"/>
                    <a:pt x="7676" y="25280"/>
                  </a:cubicBezTo>
                  <a:cubicBezTo>
                    <a:pt x="7432" y="24494"/>
                    <a:pt x="7188" y="23734"/>
                    <a:pt x="6890" y="23002"/>
                  </a:cubicBezTo>
                  <a:cubicBezTo>
                    <a:pt x="6564" y="22541"/>
                    <a:pt x="6184" y="21890"/>
                    <a:pt x="6049" y="21646"/>
                  </a:cubicBezTo>
                  <a:cubicBezTo>
                    <a:pt x="5696" y="21049"/>
                    <a:pt x="5344" y="20425"/>
                    <a:pt x="4991" y="19828"/>
                  </a:cubicBezTo>
                  <a:cubicBezTo>
                    <a:pt x="4286" y="18608"/>
                    <a:pt x="3608" y="17414"/>
                    <a:pt x="2930" y="16275"/>
                  </a:cubicBezTo>
                  <a:cubicBezTo>
                    <a:pt x="2550" y="15651"/>
                    <a:pt x="2170" y="15000"/>
                    <a:pt x="1953" y="14295"/>
                  </a:cubicBezTo>
                  <a:cubicBezTo>
                    <a:pt x="1411" y="12559"/>
                    <a:pt x="1763" y="10471"/>
                    <a:pt x="2523" y="8626"/>
                  </a:cubicBezTo>
                  <a:cubicBezTo>
                    <a:pt x="2523" y="8599"/>
                    <a:pt x="2550" y="8599"/>
                    <a:pt x="2550" y="8572"/>
                  </a:cubicBezTo>
                  <a:cubicBezTo>
                    <a:pt x="2848" y="7813"/>
                    <a:pt x="3201" y="7107"/>
                    <a:pt x="3581" y="6429"/>
                  </a:cubicBezTo>
                  <a:cubicBezTo>
                    <a:pt x="4069" y="5507"/>
                    <a:pt x="4665" y="4666"/>
                    <a:pt x="5344" y="3825"/>
                  </a:cubicBezTo>
                  <a:cubicBezTo>
                    <a:pt x="2930" y="6863"/>
                    <a:pt x="2902" y="10661"/>
                    <a:pt x="3716" y="13834"/>
                  </a:cubicBezTo>
                  <a:cubicBezTo>
                    <a:pt x="4069" y="15272"/>
                    <a:pt x="4584" y="16628"/>
                    <a:pt x="5127" y="18038"/>
                  </a:cubicBezTo>
                  <a:cubicBezTo>
                    <a:pt x="5398" y="18716"/>
                    <a:pt x="5669" y="19340"/>
                    <a:pt x="5940" y="20018"/>
                  </a:cubicBezTo>
                  <a:cubicBezTo>
                    <a:pt x="6022" y="20154"/>
                    <a:pt x="6157" y="20534"/>
                    <a:pt x="6320" y="20968"/>
                  </a:cubicBezTo>
                  <a:cubicBezTo>
                    <a:pt x="6429" y="21212"/>
                    <a:pt x="6510" y="21456"/>
                    <a:pt x="6591" y="21700"/>
                  </a:cubicBezTo>
                  <a:cubicBezTo>
                    <a:pt x="6971" y="22459"/>
                    <a:pt x="7296" y="23273"/>
                    <a:pt x="7595" y="24141"/>
                  </a:cubicBezTo>
                  <a:cubicBezTo>
                    <a:pt x="7568" y="24006"/>
                    <a:pt x="7568" y="23761"/>
                    <a:pt x="7568" y="23599"/>
                  </a:cubicBezTo>
                  <a:cubicBezTo>
                    <a:pt x="7568" y="23382"/>
                    <a:pt x="7541" y="23192"/>
                    <a:pt x="7541" y="22975"/>
                  </a:cubicBezTo>
                  <a:cubicBezTo>
                    <a:pt x="7432" y="21836"/>
                    <a:pt x="7405" y="20696"/>
                    <a:pt x="7378" y="19557"/>
                  </a:cubicBezTo>
                  <a:cubicBezTo>
                    <a:pt x="7324" y="19395"/>
                    <a:pt x="7269" y="19205"/>
                    <a:pt x="7188" y="19042"/>
                  </a:cubicBezTo>
                  <a:cubicBezTo>
                    <a:pt x="7161" y="18906"/>
                    <a:pt x="7107" y="18798"/>
                    <a:pt x="7052" y="18716"/>
                  </a:cubicBezTo>
                  <a:cubicBezTo>
                    <a:pt x="7025" y="18662"/>
                    <a:pt x="7025" y="18608"/>
                    <a:pt x="6998" y="18581"/>
                  </a:cubicBezTo>
                  <a:cubicBezTo>
                    <a:pt x="6917" y="18391"/>
                    <a:pt x="6835" y="18255"/>
                    <a:pt x="6754" y="18093"/>
                  </a:cubicBezTo>
                  <a:cubicBezTo>
                    <a:pt x="6483" y="17659"/>
                    <a:pt x="6184" y="17252"/>
                    <a:pt x="5886" y="16818"/>
                  </a:cubicBezTo>
                  <a:cubicBezTo>
                    <a:pt x="5642" y="16465"/>
                    <a:pt x="5425" y="16140"/>
                    <a:pt x="5262" y="15760"/>
                  </a:cubicBezTo>
                  <a:cubicBezTo>
                    <a:pt x="4801" y="14783"/>
                    <a:pt x="4665" y="13617"/>
                    <a:pt x="4747" y="12478"/>
                  </a:cubicBezTo>
                  <a:cubicBezTo>
                    <a:pt x="4801" y="11935"/>
                    <a:pt x="4882" y="11420"/>
                    <a:pt x="4991" y="10878"/>
                  </a:cubicBezTo>
                  <a:cubicBezTo>
                    <a:pt x="5099" y="10362"/>
                    <a:pt x="5235" y="9847"/>
                    <a:pt x="5398" y="9359"/>
                  </a:cubicBezTo>
                  <a:cubicBezTo>
                    <a:pt x="5669" y="8572"/>
                    <a:pt x="5967" y="7813"/>
                    <a:pt x="6374" y="7080"/>
                  </a:cubicBezTo>
                  <a:cubicBezTo>
                    <a:pt x="6483" y="6918"/>
                    <a:pt x="6564" y="6728"/>
                    <a:pt x="6646" y="6565"/>
                  </a:cubicBezTo>
                  <a:cubicBezTo>
                    <a:pt x="7134" y="5751"/>
                    <a:pt x="7676" y="5019"/>
                    <a:pt x="8273" y="4259"/>
                  </a:cubicBezTo>
                  <a:cubicBezTo>
                    <a:pt x="8870" y="3581"/>
                    <a:pt x="9575" y="2903"/>
                    <a:pt x="10389" y="2469"/>
                  </a:cubicBezTo>
                  <a:cubicBezTo>
                    <a:pt x="8409" y="3744"/>
                    <a:pt x="7052" y="5724"/>
                    <a:pt x="6456" y="7758"/>
                  </a:cubicBezTo>
                  <a:cubicBezTo>
                    <a:pt x="6293" y="8355"/>
                    <a:pt x="6157" y="8979"/>
                    <a:pt x="6076" y="9576"/>
                  </a:cubicBezTo>
                  <a:cubicBezTo>
                    <a:pt x="5940" y="10715"/>
                    <a:pt x="5967" y="11854"/>
                    <a:pt x="6103" y="12939"/>
                  </a:cubicBezTo>
                  <a:cubicBezTo>
                    <a:pt x="6157" y="13210"/>
                    <a:pt x="6184" y="13482"/>
                    <a:pt x="6239" y="13780"/>
                  </a:cubicBezTo>
                  <a:cubicBezTo>
                    <a:pt x="6429" y="14702"/>
                    <a:pt x="6618" y="15624"/>
                    <a:pt x="6862" y="16492"/>
                  </a:cubicBezTo>
                  <a:lnTo>
                    <a:pt x="7378" y="18744"/>
                  </a:lnTo>
                  <a:cubicBezTo>
                    <a:pt x="7405" y="17442"/>
                    <a:pt x="7513" y="16167"/>
                    <a:pt x="7703" y="14919"/>
                  </a:cubicBezTo>
                  <a:cubicBezTo>
                    <a:pt x="7676" y="14594"/>
                    <a:pt x="7649" y="14295"/>
                    <a:pt x="7568" y="13997"/>
                  </a:cubicBezTo>
                  <a:cubicBezTo>
                    <a:pt x="7513" y="13726"/>
                    <a:pt x="7459" y="13454"/>
                    <a:pt x="7405" y="13210"/>
                  </a:cubicBezTo>
                  <a:cubicBezTo>
                    <a:pt x="7378" y="13020"/>
                    <a:pt x="7296" y="12803"/>
                    <a:pt x="7269" y="12614"/>
                  </a:cubicBezTo>
                  <a:cubicBezTo>
                    <a:pt x="7134" y="11963"/>
                    <a:pt x="6998" y="11339"/>
                    <a:pt x="6998" y="10661"/>
                  </a:cubicBezTo>
                  <a:cubicBezTo>
                    <a:pt x="6998" y="9928"/>
                    <a:pt x="7134" y="9115"/>
                    <a:pt x="7324" y="8355"/>
                  </a:cubicBezTo>
                  <a:cubicBezTo>
                    <a:pt x="7730" y="6918"/>
                    <a:pt x="8517" y="5453"/>
                    <a:pt x="9629" y="4205"/>
                  </a:cubicBezTo>
                  <a:cubicBezTo>
                    <a:pt x="10253" y="3527"/>
                    <a:pt x="10958" y="2930"/>
                    <a:pt x="11745" y="2442"/>
                  </a:cubicBezTo>
                  <a:cubicBezTo>
                    <a:pt x="12206" y="2117"/>
                    <a:pt x="12748" y="1845"/>
                    <a:pt x="13291" y="1656"/>
                  </a:cubicBezTo>
                  <a:cubicBezTo>
                    <a:pt x="12694" y="2062"/>
                    <a:pt x="12179" y="2578"/>
                    <a:pt x="11745" y="3066"/>
                  </a:cubicBezTo>
                  <a:cubicBezTo>
                    <a:pt x="10443" y="4504"/>
                    <a:pt x="9358" y="6022"/>
                    <a:pt x="8788" y="7677"/>
                  </a:cubicBezTo>
                  <a:cubicBezTo>
                    <a:pt x="8327" y="9006"/>
                    <a:pt x="8192" y="10362"/>
                    <a:pt x="8083" y="11691"/>
                  </a:cubicBezTo>
                  <a:cubicBezTo>
                    <a:pt x="8056" y="12342"/>
                    <a:pt x="7975" y="12912"/>
                    <a:pt x="7920" y="13509"/>
                  </a:cubicBezTo>
                  <a:cubicBezTo>
                    <a:pt x="7866" y="13888"/>
                    <a:pt x="7812" y="14268"/>
                    <a:pt x="7785" y="14648"/>
                  </a:cubicBezTo>
                  <a:cubicBezTo>
                    <a:pt x="8056" y="13292"/>
                    <a:pt x="8463" y="11963"/>
                    <a:pt x="9060" y="10742"/>
                  </a:cubicBezTo>
                  <a:cubicBezTo>
                    <a:pt x="9439" y="8735"/>
                    <a:pt x="9575" y="6511"/>
                    <a:pt x="11067" y="4693"/>
                  </a:cubicBezTo>
                  <a:cubicBezTo>
                    <a:pt x="11392" y="4287"/>
                    <a:pt x="11799" y="3934"/>
                    <a:pt x="12206" y="3581"/>
                  </a:cubicBezTo>
                  <a:cubicBezTo>
                    <a:pt x="12287" y="3527"/>
                    <a:pt x="12396" y="3446"/>
                    <a:pt x="12450" y="3391"/>
                  </a:cubicBezTo>
                  <a:cubicBezTo>
                    <a:pt x="13128" y="2822"/>
                    <a:pt x="13833" y="2334"/>
                    <a:pt x="14620" y="1845"/>
                  </a:cubicBezTo>
                  <a:cubicBezTo>
                    <a:pt x="15461" y="1357"/>
                    <a:pt x="16383" y="869"/>
                    <a:pt x="17332" y="462"/>
                  </a:cubicBezTo>
                  <a:cubicBezTo>
                    <a:pt x="13888" y="2361"/>
                    <a:pt x="11365" y="5100"/>
                    <a:pt x="10036" y="8165"/>
                  </a:cubicBezTo>
                  <a:cubicBezTo>
                    <a:pt x="9846" y="8626"/>
                    <a:pt x="9683" y="9115"/>
                    <a:pt x="9494" y="9603"/>
                  </a:cubicBezTo>
                  <a:cubicBezTo>
                    <a:pt x="9466" y="9738"/>
                    <a:pt x="9412" y="9955"/>
                    <a:pt x="9331" y="10172"/>
                  </a:cubicBezTo>
                  <a:cubicBezTo>
                    <a:pt x="9711" y="9521"/>
                    <a:pt x="10144" y="8870"/>
                    <a:pt x="10633" y="8247"/>
                  </a:cubicBezTo>
                  <a:cubicBezTo>
                    <a:pt x="10660" y="8192"/>
                    <a:pt x="10687" y="8138"/>
                    <a:pt x="10714" y="8030"/>
                  </a:cubicBezTo>
                  <a:cubicBezTo>
                    <a:pt x="10985" y="7487"/>
                    <a:pt x="11501" y="6673"/>
                    <a:pt x="11582" y="6538"/>
                  </a:cubicBezTo>
                  <a:cubicBezTo>
                    <a:pt x="11853" y="5995"/>
                    <a:pt x="12179" y="5480"/>
                    <a:pt x="12586" y="5019"/>
                  </a:cubicBezTo>
                  <a:cubicBezTo>
                    <a:pt x="13074" y="4476"/>
                    <a:pt x="13671" y="3961"/>
                    <a:pt x="14322" y="3527"/>
                  </a:cubicBezTo>
                  <a:cubicBezTo>
                    <a:pt x="16003" y="2334"/>
                    <a:pt x="17983" y="1384"/>
                    <a:pt x="20072" y="706"/>
                  </a:cubicBezTo>
                  <a:cubicBezTo>
                    <a:pt x="20669" y="543"/>
                    <a:pt x="21265" y="354"/>
                    <a:pt x="21889" y="218"/>
                  </a:cubicBezTo>
                  <a:cubicBezTo>
                    <a:pt x="22215" y="164"/>
                    <a:pt x="22513" y="82"/>
                    <a:pt x="22866" y="28"/>
                  </a:cubicBezTo>
                  <a:cubicBezTo>
                    <a:pt x="22920" y="28"/>
                    <a:pt x="23001" y="1"/>
                    <a:pt x="23110" y="1"/>
                  </a:cubicBezTo>
                  <a:cubicBezTo>
                    <a:pt x="23028" y="1"/>
                    <a:pt x="22920" y="28"/>
                    <a:pt x="22866" y="55"/>
                  </a:cubicBezTo>
                  <a:cubicBezTo>
                    <a:pt x="22242" y="191"/>
                    <a:pt x="21672" y="354"/>
                    <a:pt x="21130" y="625"/>
                  </a:cubicBezTo>
                  <a:cubicBezTo>
                    <a:pt x="20289" y="1086"/>
                    <a:pt x="19638" y="1656"/>
                    <a:pt x="18960" y="2198"/>
                  </a:cubicBezTo>
                  <a:cubicBezTo>
                    <a:pt x="18851" y="2252"/>
                    <a:pt x="18797" y="2334"/>
                    <a:pt x="18689" y="2388"/>
                  </a:cubicBezTo>
                  <a:cubicBezTo>
                    <a:pt x="17441" y="3391"/>
                    <a:pt x="16057" y="4287"/>
                    <a:pt x="14701" y="5182"/>
                  </a:cubicBezTo>
                  <a:cubicBezTo>
                    <a:pt x="13698" y="5860"/>
                    <a:pt x="12721" y="6538"/>
                    <a:pt x="11853" y="7270"/>
                  </a:cubicBezTo>
                  <a:cubicBezTo>
                    <a:pt x="11799" y="7324"/>
                    <a:pt x="11609" y="7487"/>
                    <a:pt x="11365" y="7677"/>
                  </a:cubicBezTo>
                  <a:cubicBezTo>
                    <a:pt x="11365" y="7731"/>
                    <a:pt x="11365" y="7758"/>
                    <a:pt x="11311" y="7813"/>
                  </a:cubicBezTo>
                  <a:cubicBezTo>
                    <a:pt x="10117" y="9060"/>
                    <a:pt x="9222" y="10579"/>
                    <a:pt x="8653" y="12125"/>
                  </a:cubicBezTo>
                  <a:cubicBezTo>
                    <a:pt x="8897" y="11583"/>
                    <a:pt x="9412" y="10959"/>
                    <a:pt x="9711" y="10606"/>
                  </a:cubicBezTo>
                  <a:cubicBezTo>
                    <a:pt x="9873" y="10389"/>
                    <a:pt x="10009" y="10200"/>
                    <a:pt x="10172" y="9983"/>
                  </a:cubicBezTo>
                  <a:cubicBezTo>
                    <a:pt x="10524" y="9576"/>
                    <a:pt x="10850" y="9169"/>
                    <a:pt x="11229" y="8789"/>
                  </a:cubicBezTo>
                  <a:cubicBezTo>
                    <a:pt x="12396" y="7650"/>
                    <a:pt x="13671" y="6673"/>
                    <a:pt x="15108" y="5860"/>
                  </a:cubicBezTo>
                  <a:cubicBezTo>
                    <a:pt x="15271" y="5751"/>
                    <a:pt x="15461" y="5643"/>
                    <a:pt x="15651" y="5534"/>
                  </a:cubicBezTo>
                  <a:cubicBezTo>
                    <a:pt x="16627" y="4992"/>
                    <a:pt x="17685" y="4531"/>
                    <a:pt x="18580" y="3907"/>
                  </a:cubicBezTo>
                  <a:cubicBezTo>
                    <a:pt x="18255" y="4178"/>
                    <a:pt x="17902" y="4504"/>
                    <a:pt x="17576" y="4802"/>
                  </a:cubicBezTo>
                  <a:cubicBezTo>
                    <a:pt x="17414" y="4938"/>
                    <a:pt x="17278" y="5073"/>
                    <a:pt x="17088" y="5209"/>
                  </a:cubicBezTo>
                  <a:cubicBezTo>
                    <a:pt x="16953" y="5344"/>
                    <a:pt x="16817" y="5453"/>
                    <a:pt x="16681" y="5588"/>
                  </a:cubicBezTo>
                  <a:cubicBezTo>
                    <a:pt x="15705" y="6456"/>
                    <a:pt x="14783" y="7379"/>
                    <a:pt x="13942" y="8355"/>
                  </a:cubicBezTo>
                  <a:cubicBezTo>
                    <a:pt x="13562" y="8816"/>
                    <a:pt x="13155" y="9250"/>
                    <a:pt x="12748" y="9657"/>
                  </a:cubicBezTo>
                  <a:cubicBezTo>
                    <a:pt x="11989" y="10362"/>
                    <a:pt x="11040" y="10878"/>
                    <a:pt x="10117" y="11420"/>
                  </a:cubicBezTo>
                  <a:cubicBezTo>
                    <a:pt x="9846" y="11556"/>
                    <a:pt x="9602" y="11718"/>
                    <a:pt x="9331" y="11881"/>
                  </a:cubicBezTo>
                  <a:cubicBezTo>
                    <a:pt x="9032" y="12098"/>
                    <a:pt x="8761" y="12288"/>
                    <a:pt x="8490" y="12559"/>
                  </a:cubicBezTo>
                  <a:lnTo>
                    <a:pt x="8490" y="12559"/>
                  </a:lnTo>
                  <a:cubicBezTo>
                    <a:pt x="8490" y="12505"/>
                    <a:pt x="8517" y="12424"/>
                    <a:pt x="8517" y="12397"/>
                  </a:cubicBezTo>
                  <a:cubicBezTo>
                    <a:pt x="7703" y="14675"/>
                    <a:pt x="7459" y="17143"/>
                    <a:pt x="7459" y="19584"/>
                  </a:cubicBezTo>
                  <a:lnTo>
                    <a:pt x="7568" y="19069"/>
                  </a:lnTo>
                  <a:cubicBezTo>
                    <a:pt x="7866" y="17930"/>
                    <a:pt x="8381" y="16899"/>
                    <a:pt x="9087" y="16085"/>
                  </a:cubicBezTo>
                  <a:cubicBezTo>
                    <a:pt x="9168" y="16031"/>
                    <a:pt x="9195" y="15950"/>
                    <a:pt x="9277" y="15923"/>
                  </a:cubicBezTo>
                  <a:cubicBezTo>
                    <a:pt x="10172" y="14892"/>
                    <a:pt x="11257" y="14187"/>
                    <a:pt x="12287" y="13373"/>
                  </a:cubicBezTo>
                  <a:cubicBezTo>
                    <a:pt x="13155" y="12668"/>
                    <a:pt x="14023" y="11854"/>
                    <a:pt x="14891" y="11176"/>
                  </a:cubicBezTo>
                  <a:cubicBezTo>
                    <a:pt x="15515" y="10688"/>
                    <a:pt x="16139" y="10281"/>
                    <a:pt x="16681" y="9793"/>
                  </a:cubicBezTo>
                  <a:cubicBezTo>
                    <a:pt x="16790" y="9684"/>
                    <a:pt x="16953" y="9549"/>
                    <a:pt x="17088" y="9413"/>
                  </a:cubicBezTo>
                  <a:cubicBezTo>
                    <a:pt x="17061" y="9440"/>
                    <a:pt x="17034" y="9521"/>
                    <a:pt x="17007" y="9549"/>
                  </a:cubicBezTo>
                  <a:cubicBezTo>
                    <a:pt x="16898" y="9711"/>
                    <a:pt x="16763" y="9928"/>
                    <a:pt x="16654" y="10091"/>
                  </a:cubicBezTo>
                  <a:cubicBezTo>
                    <a:pt x="16329" y="10634"/>
                    <a:pt x="15976" y="11203"/>
                    <a:pt x="15542" y="11746"/>
                  </a:cubicBezTo>
                  <a:cubicBezTo>
                    <a:pt x="15515" y="11827"/>
                    <a:pt x="15461" y="11854"/>
                    <a:pt x="15407" y="11908"/>
                  </a:cubicBezTo>
                  <a:cubicBezTo>
                    <a:pt x="13833" y="13780"/>
                    <a:pt x="11718" y="15245"/>
                    <a:pt x="9683" y="16845"/>
                  </a:cubicBezTo>
                  <a:cubicBezTo>
                    <a:pt x="9548" y="16926"/>
                    <a:pt x="9412" y="17035"/>
                    <a:pt x="9277" y="17170"/>
                  </a:cubicBezTo>
                  <a:cubicBezTo>
                    <a:pt x="8463" y="17821"/>
                    <a:pt x="7703" y="18635"/>
                    <a:pt x="7405" y="19720"/>
                  </a:cubicBezTo>
                  <a:lnTo>
                    <a:pt x="7405" y="19964"/>
                  </a:lnTo>
                  <a:cubicBezTo>
                    <a:pt x="7405" y="20262"/>
                    <a:pt x="7405" y="20561"/>
                    <a:pt x="7432" y="20913"/>
                  </a:cubicBezTo>
                  <a:cubicBezTo>
                    <a:pt x="7432" y="20941"/>
                    <a:pt x="7432" y="20995"/>
                    <a:pt x="7459" y="21049"/>
                  </a:cubicBezTo>
                  <a:cubicBezTo>
                    <a:pt x="7839" y="20290"/>
                    <a:pt x="8273" y="19611"/>
                    <a:pt x="8815" y="19015"/>
                  </a:cubicBezTo>
                  <a:cubicBezTo>
                    <a:pt x="9032" y="18689"/>
                    <a:pt x="9222" y="18391"/>
                    <a:pt x="9439" y="18120"/>
                  </a:cubicBezTo>
                  <a:cubicBezTo>
                    <a:pt x="9819" y="17686"/>
                    <a:pt x="10172" y="17279"/>
                    <a:pt x="10633" y="16899"/>
                  </a:cubicBezTo>
                  <a:cubicBezTo>
                    <a:pt x="12450" y="15272"/>
                    <a:pt x="14593" y="13997"/>
                    <a:pt x="16112" y="12315"/>
                  </a:cubicBezTo>
                  <a:lnTo>
                    <a:pt x="17332" y="10905"/>
                  </a:lnTo>
                  <a:cubicBezTo>
                    <a:pt x="17278" y="11067"/>
                    <a:pt x="17197" y="11230"/>
                    <a:pt x="17088" y="11420"/>
                  </a:cubicBezTo>
                  <a:cubicBezTo>
                    <a:pt x="17007" y="11637"/>
                    <a:pt x="16871" y="11881"/>
                    <a:pt x="16736" y="12125"/>
                  </a:cubicBezTo>
                  <a:cubicBezTo>
                    <a:pt x="16627" y="12288"/>
                    <a:pt x="16519" y="12505"/>
                    <a:pt x="16383" y="12668"/>
                  </a:cubicBezTo>
                  <a:cubicBezTo>
                    <a:pt x="16329" y="12803"/>
                    <a:pt x="16220" y="12939"/>
                    <a:pt x="16139" y="13048"/>
                  </a:cubicBezTo>
                  <a:cubicBezTo>
                    <a:pt x="15678" y="13753"/>
                    <a:pt x="15108" y="14458"/>
                    <a:pt x="14484" y="15109"/>
                  </a:cubicBezTo>
                  <a:cubicBezTo>
                    <a:pt x="13399" y="16221"/>
                    <a:pt x="12179" y="17197"/>
                    <a:pt x="10823" y="18065"/>
                  </a:cubicBezTo>
                  <a:cubicBezTo>
                    <a:pt x="10660" y="18147"/>
                    <a:pt x="10443" y="18282"/>
                    <a:pt x="10280" y="18391"/>
                  </a:cubicBezTo>
                  <a:cubicBezTo>
                    <a:pt x="10090" y="18527"/>
                    <a:pt x="9873" y="18635"/>
                    <a:pt x="9683" y="18771"/>
                  </a:cubicBezTo>
                  <a:cubicBezTo>
                    <a:pt x="9466" y="18906"/>
                    <a:pt x="9222" y="19042"/>
                    <a:pt x="9060" y="19205"/>
                  </a:cubicBezTo>
                  <a:cubicBezTo>
                    <a:pt x="8490" y="19883"/>
                    <a:pt x="7975" y="20669"/>
                    <a:pt x="7595" y="21537"/>
                  </a:cubicBezTo>
                  <a:lnTo>
                    <a:pt x="7595" y="21619"/>
                  </a:lnTo>
                  <a:lnTo>
                    <a:pt x="7595" y="21537"/>
                  </a:lnTo>
                  <a:cubicBezTo>
                    <a:pt x="7568" y="21592"/>
                    <a:pt x="7568" y="21646"/>
                    <a:pt x="7541" y="21673"/>
                  </a:cubicBezTo>
                  <a:cubicBezTo>
                    <a:pt x="7595" y="22622"/>
                    <a:pt x="7676" y="23626"/>
                    <a:pt x="7730" y="24575"/>
                  </a:cubicBezTo>
                  <a:cubicBezTo>
                    <a:pt x="7866" y="24250"/>
                    <a:pt x="8056" y="24033"/>
                    <a:pt x="8246" y="23789"/>
                  </a:cubicBezTo>
                  <a:cubicBezTo>
                    <a:pt x="8327" y="23653"/>
                    <a:pt x="8409" y="23544"/>
                    <a:pt x="8490" y="23436"/>
                  </a:cubicBezTo>
                  <a:cubicBezTo>
                    <a:pt x="8517" y="23382"/>
                    <a:pt x="8544" y="23300"/>
                    <a:pt x="8626" y="23219"/>
                  </a:cubicBezTo>
                  <a:cubicBezTo>
                    <a:pt x="8870" y="22731"/>
                    <a:pt x="9141" y="22270"/>
                    <a:pt x="9358" y="21781"/>
                  </a:cubicBezTo>
                  <a:lnTo>
                    <a:pt x="9358" y="21754"/>
                  </a:lnTo>
                  <a:cubicBezTo>
                    <a:pt x="9629" y="21239"/>
                    <a:pt x="9955" y="20778"/>
                    <a:pt x="10253" y="20371"/>
                  </a:cubicBezTo>
                  <a:cubicBezTo>
                    <a:pt x="11609" y="18608"/>
                    <a:pt x="13264" y="17143"/>
                    <a:pt x="14864" y="15760"/>
                  </a:cubicBezTo>
                  <a:lnTo>
                    <a:pt x="16193" y="14621"/>
                  </a:lnTo>
                  <a:cubicBezTo>
                    <a:pt x="16247" y="14566"/>
                    <a:pt x="16329" y="14539"/>
                    <a:pt x="16383" y="14458"/>
                  </a:cubicBezTo>
                  <a:cubicBezTo>
                    <a:pt x="16274" y="14594"/>
                    <a:pt x="16193" y="14702"/>
                    <a:pt x="16085" y="14838"/>
                  </a:cubicBezTo>
                  <a:cubicBezTo>
                    <a:pt x="15461" y="15624"/>
                    <a:pt x="14891" y="16465"/>
                    <a:pt x="14322" y="17306"/>
                  </a:cubicBezTo>
                  <a:cubicBezTo>
                    <a:pt x="14322" y="17333"/>
                    <a:pt x="14294" y="17333"/>
                    <a:pt x="14294" y="17387"/>
                  </a:cubicBezTo>
                  <a:cubicBezTo>
                    <a:pt x="14105" y="17604"/>
                    <a:pt x="13942" y="17876"/>
                    <a:pt x="13779" y="18120"/>
                  </a:cubicBezTo>
                  <a:cubicBezTo>
                    <a:pt x="12938" y="19422"/>
                    <a:pt x="12043" y="20696"/>
                    <a:pt x="10904" y="21754"/>
                  </a:cubicBezTo>
                  <a:cubicBezTo>
                    <a:pt x="10416" y="22188"/>
                    <a:pt x="9846" y="22541"/>
                    <a:pt x="9304" y="22893"/>
                  </a:cubicBezTo>
                  <a:cubicBezTo>
                    <a:pt x="9141" y="23110"/>
                    <a:pt x="8951" y="23355"/>
                    <a:pt x="8788" y="23544"/>
                  </a:cubicBezTo>
                  <a:cubicBezTo>
                    <a:pt x="8409" y="24060"/>
                    <a:pt x="7812" y="24657"/>
                    <a:pt x="7839" y="25524"/>
                  </a:cubicBezTo>
                  <a:lnTo>
                    <a:pt x="7839" y="25579"/>
                  </a:lnTo>
                  <a:cubicBezTo>
                    <a:pt x="7839" y="25741"/>
                    <a:pt x="7866" y="25931"/>
                    <a:pt x="7866" y="26094"/>
                  </a:cubicBezTo>
                  <a:cubicBezTo>
                    <a:pt x="7866" y="26148"/>
                    <a:pt x="7866" y="26230"/>
                    <a:pt x="7920" y="26338"/>
                  </a:cubicBezTo>
                  <a:cubicBezTo>
                    <a:pt x="7975" y="26094"/>
                    <a:pt x="8056" y="25850"/>
                    <a:pt x="8137" y="25660"/>
                  </a:cubicBezTo>
                  <a:cubicBezTo>
                    <a:pt x="8273" y="25389"/>
                    <a:pt x="8409" y="25172"/>
                    <a:pt x="8544" y="24982"/>
                  </a:cubicBezTo>
                  <a:cubicBezTo>
                    <a:pt x="8951" y="24440"/>
                    <a:pt x="9494" y="23978"/>
                    <a:pt x="10036" y="23626"/>
                  </a:cubicBezTo>
                  <a:cubicBezTo>
                    <a:pt x="10280" y="23436"/>
                    <a:pt x="10524" y="23273"/>
                    <a:pt x="10768" y="23083"/>
                  </a:cubicBezTo>
                  <a:cubicBezTo>
                    <a:pt x="11446" y="22568"/>
                    <a:pt x="12043" y="21998"/>
                    <a:pt x="12667" y="21456"/>
                  </a:cubicBezTo>
                  <a:cubicBezTo>
                    <a:pt x="13399" y="20724"/>
                    <a:pt x="14159" y="20045"/>
                    <a:pt x="14891" y="19422"/>
                  </a:cubicBezTo>
                  <a:cubicBezTo>
                    <a:pt x="15054" y="19286"/>
                    <a:pt x="15244" y="19096"/>
                    <a:pt x="15407" y="18961"/>
                  </a:cubicBezTo>
                  <a:cubicBezTo>
                    <a:pt x="15813" y="18635"/>
                    <a:pt x="16247" y="18282"/>
                    <a:pt x="16356" y="17821"/>
                  </a:cubicBezTo>
                  <a:cubicBezTo>
                    <a:pt x="16247" y="18282"/>
                    <a:pt x="16112" y="18744"/>
                    <a:pt x="15949" y="19178"/>
                  </a:cubicBezTo>
                  <a:cubicBezTo>
                    <a:pt x="15786" y="19584"/>
                    <a:pt x="15596" y="19991"/>
                    <a:pt x="15407" y="20371"/>
                  </a:cubicBezTo>
                  <a:cubicBezTo>
                    <a:pt x="14593" y="21890"/>
                    <a:pt x="13481" y="23355"/>
                    <a:pt x="11989" y="24358"/>
                  </a:cubicBezTo>
                  <a:cubicBezTo>
                    <a:pt x="11175" y="24901"/>
                    <a:pt x="10253" y="25280"/>
                    <a:pt x="9439" y="25796"/>
                  </a:cubicBezTo>
                  <a:cubicBezTo>
                    <a:pt x="9277" y="25877"/>
                    <a:pt x="9087" y="25986"/>
                    <a:pt x="8924" y="26121"/>
                  </a:cubicBezTo>
                  <a:cubicBezTo>
                    <a:pt x="8734" y="26284"/>
                    <a:pt x="8517" y="26474"/>
                    <a:pt x="8354" y="26691"/>
                  </a:cubicBezTo>
                  <a:cubicBezTo>
                    <a:pt x="8327" y="26745"/>
                    <a:pt x="8327" y="26772"/>
                    <a:pt x="8273" y="26799"/>
                  </a:cubicBezTo>
                  <a:cubicBezTo>
                    <a:pt x="8137" y="27016"/>
                    <a:pt x="8083" y="27206"/>
                    <a:pt x="8002" y="27450"/>
                  </a:cubicBezTo>
                  <a:cubicBezTo>
                    <a:pt x="8002" y="27477"/>
                    <a:pt x="7975" y="27559"/>
                    <a:pt x="7975" y="27586"/>
                  </a:cubicBezTo>
                  <a:cubicBezTo>
                    <a:pt x="7975" y="27640"/>
                    <a:pt x="7975" y="27722"/>
                    <a:pt x="8002" y="27776"/>
                  </a:cubicBezTo>
                  <a:cubicBezTo>
                    <a:pt x="8002" y="27830"/>
                    <a:pt x="8002" y="27857"/>
                    <a:pt x="8056" y="27884"/>
                  </a:cubicBezTo>
                  <a:lnTo>
                    <a:pt x="8056" y="27966"/>
                  </a:lnTo>
                  <a:cubicBezTo>
                    <a:pt x="8246" y="29783"/>
                    <a:pt x="8517" y="31627"/>
                    <a:pt x="9060" y="33553"/>
                  </a:cubicBezTo>
                  <a:cubicBezTo>
                    <a:pt x="9331" y="33634"/>
                    <a:pt x="9032" y="33526"/>
                    <a:pt x="8951" y="332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794150" y="2897500"/>
              <a:ext cx="248200" cy="199375"/>
            </a:xfrm>
            <a:custGeom>
              <a:avLst/>
              <a:gdLst/>
              <a:ahLst/>
              <a:cxnLst/>
              <a:rect l="l" t="t" r="r" b="b"/>
              <a:pathLst>
                <a:path w="9928" h="7975" extrusionOk="0">
                  <a:moveTo>
                    <a:pt x="4883" y="4530"/>
                  </a:moveTo>
                  <a:cubicBezTo>
                    <a:pt x="4096" y="4964"/>
                    <a:pt x="3228" y="5289"/>
                    <a:pt x="2442" y="5778"/>
                  </a:cubicBezTo>
                  <a:cubicBezTo>
                    <a:pt x="1845" y="6157"/>
                    <a:pt x="1275" y="6619"/>
                    <a:pt x="814" y="7188"/>
                  </a:cubicBezTo>
                  <a:lnTo>
                    <a:pt x="706" y="7297"/>
                  </a:lnTo>
                  <a:cubicBezTo>
                    <a:pt x="624" y="7432"/>
                    <a:pt x="1" y="7975"/>
                    <a:pt x="1" y="7975"/>
                  </a:cubicBezTo>
                  <a:cubicBezTo>
                    <a:pt x="1" y="7975"/>
                    <a:pt x="380" y="7161"/>
                    <a:pt x="489" y="7025"/>
                  </a:cubicBezTo>
                  <a:cubicBezTo>
                    <a:pt x="1357" y="5778"/>
                    <a:pt x="2659" y="4937"/>
                    <a:pt x="3906" y="4177"/>
                  </a:cubicBezTo>
                  <a:cubicBezTo>
                    <a:pt x="4964" y="3526"/>
                    <a:pt x="6049" y="2930"/>
                    <a:pt x="7053" y="2279"/>
                  </a:cubicBezTo>
                  <a:cubicBezTo>
                    <a:pt x="7405" y="2062"/>
                    <a:pt x="7704" y="1845"/>
                    <a:pt x="8029" y="1601"/>
                  </a:cubicBezTo>
                  <a:cubicBezTo>
                    <a:pt x="8707" y="1085"/>
                    <a:pt x="9358" y="597"/>
                    <a:pt x="9928" y="0"/>
                  </a:cubicBezTo>
                  <a:cubicBezTo>
                    <a:pt x="8382" y="1628"/>
                    <a:pt x="6890" y="3364"/>
                    <a:pt x="4883" y="45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7"/>
          <p:cNvSpPr/>
          <p:nvPr/>
        </p:nvSpPr>
        <p:spPr>
          <a:xfrm rot="5400000" flipH="1">
            <a:off x="52800" y="-52800"/>
            <a:ext cx="830120" cy="935729"/>
          </a:xfrm>
          <a:custGeom>
            <a:avLst/>
            <a:gdLst/>
            <a:ahLst/>
            <a:cxnLst/>
            <a:rect l="l" t="t" r="r" b="b"/>
            <a:pathLst>
              <a:path w="3907" h="4404" extrusionOk="0">
                <a:moveTo>
                  <a:pt x="2889" y="1"/>
                </a:moveTo>
                <a:cubicBezTo>
                  <a:pt x="2848" y="1"/>
                  <a:pt x="2807" y="4"/>
                  <a:pt x="2768" y="10"/>
                </a:cubicBezTo>
                <a:cubicBezTo>
                  <a:pt x="2415" y="37"/>
                  <a:pt x="2062" y="362"/>
                  <a:pt x="1927" y="688"/>
                </a:cubicBezTo>
                <a:cubicBezTo>
                  <a:pt x="1791" y="1041"/>
                  <a:pt x="1818" y="1447"/>
                  <a:pt x="2008" y="1773"/>
                </a:cubicBezTo>
                <a:cubicBezTo>
                  <a:pt x="1927" y="1719"/>
                  <a:pt x="1818" y="1637"/>
                  <a:pt x="1683" y="1637"/>
                </a:cubicBezTo>
                <a:cubicBezTo>
                  <a:pt x="1628" y="1637"/>
                  <a:pt x="1601" y="1719"/>
                  <a:pt x="1547" y="1746"/>
                </a:cubicBezTo>
                <a:cubicBezTo>
                  <a:pt x="1493" y="1610"/>
                  <a:pt x="1357" y="1529"/>
                  <a:pt x="1221" y="1502"/>
                </a:cubicBezTo>
                <a:cubicBezTo>
                  <a:pt x="1204" y="1499"/>
                  <a:pt x="1186" y="1497"/>
                  <a:pt x="1168" y="1497"/>
                </a:cubicBezTo>
                <a:cubicBezTo>
                  <a:pt x="1013" y="1497"/>
                  <a:pt x="827" y="1592"/>
                  <a:pt x="706" y="1664"/>
                </a:cubicBezTo>
                <a:cubicBezTo>
                  <a:pt x="408" y="1936"/>
                  <a:pt x="272" y="2424"/>
                  <a:pt x="435" y="2804"/>
                </a:cubicBezTo>
                <a:cubicBezTo>
                  <a:pt x="408" y="2749"/>
                  <a:pt x="347" y="2722"/>
                  <a:pt x="282" y="2722"/>
                </a:cubicBezTo>
                <a:cubicBezTo>
                  <a:pt x="218" y="2722"/>
                  <a:pt x="150" y="2749"/>
                  <a:pt x="109" y="2804"/>
                </a:cubicBezTo>
                <a:cubicBezTo>
                  <a:pt x="28" y="2912"/>
                  <a:pt x="1" y="3021"/>
                  <a:pt x="28" y="3156"/>
                </a:cubicBezTo>
                <a:cubicBezTo>
                  <a:pt x="164" y="3536"/>
                  <a:pt x="435" y="3726"/>
                  <a:pt x="706" y="3943"/>
                </a:cubicBezTo>
                <a:cubicBezTo>
                  <a:pt x="869" y="4133"/>
                  <a:pt x="1059" y="4268"/>
                  <a:pt x="1249" y="4404"/>
                </a:cubicBezTo>
                <a:lnTo>
                  <a:pt x="3907" y="4404"/>
                </a:lnTo>
                <a:lnTo>
                  <a:pt x="3907" y="227"/>
                </a:lnTo>
                <a:cubicBezTo>
                  <a:pt x="3853" y="227"/>
                  <a:pt x="3853" y="227"/>
                  <a:pt x="3825" y="254"/>
                </a:cubicBezTo>
                <a:cubicBezTo>
                  <a:pt x="3771" y="281"/>
                  <a:pt x="3690" y="390"/>
                  <a:pt x="3690" y="498"/>
                </a:cubicBezTo>
                <a:cubicBezTo>
                  <a:pt x="3545" y="185"/>
                  <a:pt x="3209" y="1"/>
                  <a:pt x="2889" y="1"/>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8"/>
          <p:cNvSpPr txBox="1">
            <a:spLocks noGrp="1"/>
          </p:cNvSpPr>
          <p:nvPr>
            <p:ph type="title"/>
          </p:nvPr>
        </p:nvSpPr>
        <p:spPr>
          <a:xfrm>
            <a:off x="1815000" y="1307100"/>
            <a:ext cx="5514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3332550" y="1572000"/>
            <a:ext cx="4460100" cy="136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 name="Google Shape;89;p9"/>
          <p:cNvSpPr txBox="1">
            <a:spLocks noGrp="1"/>
          </p:cNvSpPr>
          <p:nvPr>
            <p:ph type="subTitle" idx="1"/>
          </p:nvPr>
        </p:nvSpPr>
        <p:spPr>
          <a:xfrm>
            <a:off x="3332550" y="2939400"/>
            <a:ext cx="4460100" cy="63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0" name="Google Shape;90;p9"/>
          <p:cNvGrpSpPr/>
          <p:nvPr/>
        </p:nvGrpSpPr>
        <p:grpSpPr>
          <a:xfrm>
            <a:off x="8201378" y="2850857"/>
            <a:ext cx="1176021" cy="1713568"/>
            <a:chOff x="1552950" y="3374875"/>
            <a:chExt cx="577075" cy="840850"/>
          </a:xfrm>
        </p:grpSpPr>
        <p:sp>
          <p:nvSpPr>
            <p:cNvPr id="91" name="Google Shape;91;p9"/>
            <p:cNvSpPr/>
            <p:nvPr/>
          </p:nvSpPr>
          <p:spPr>
            <a:xfrm>
              <a:off x="1552950" y="3374875"/>
              <a:ext cx="577075" cy="840850"/>
            </a:xfrm>
            <a:custGeom>
              <a:avLst/>
              <a:gdLst/>
              <a:ahLst/>
              <a:cxnLst/>
              <a:rect l="l" t="t" r="r" b="b"/>
              <a:pathLst>
                <a:path w="23083" h="33634" extrusionOk="0">
                  <a:moveTo>
                    <a:pt x="14132" y="33308"/>
                  </a:moveTo>
                  <a:cubicBezTo>
                    <a:pt x="14674" y="31328"/>
                    <a:pt x="14945" y="29457"/>
                    <a:pt x="15162" y="27612"/>
                  </a:cubicBezTo>
                  <a:cubicBezTo>
                    <a:pt x="15162" y="27531"/>
                    <a:pt x="15190" y="27477"/>
                    <a:pt x="15190" y="27395"/>
                  </a:cubicBezTo>
                  <a:cubicBezTo>
                    <a:pt x="15569" y="27151"/>
                    <a:pt x="15895" y="27016"/>
                    <a:pt x="16302" y="26880"/>
                  </a:cubicBezTo>
                  <a:cubicBezTo>
                    <a:pt x="17929" y="26338"/>
                    <a:pt x="19692" y="25497"/>
                    <a:pt x="21021" y="23707"/>
                  </a:cubicBezTo>
                  <a:cubicBezTo>
                    <a:pt x="21971" y="22405"/>
                    <a:pt x="22513" y="20750"/>
                    <a:pt x="22757" y="19068"/>
                  </a:cubicBezTo>
                  <a:cubicBezTo>
                    <a:pt x="22811" y="18445"/>
                    <a:pt x="22893" y="17848"/>
                    <a:pt x="22893" y="17224"/>
                  </a:cubicBezTo>
                  <a:lnTo>
                    <a:pt x="22893" y="16302"/>
                  </a:lnTo>
                  <a:cubicBezTo>
                    <a:pt x="22893" y="16926"/>
                    <a:pt x="22811" y="17522"/>
                    <a:pt x="22676" y="18146"/>
                  </a:cubicBezTo>
                  <a:cubicBezTo>
                    <a:pt x="22296" y="19964"/>
                    <a:pt x="21347" y="21645"/>
                    <a:pt x="20180" y="22757"/>
                  </a:cubicBezTo>
                  <a:lnTo>
                    <a:pt x="20180" y="22757"/>
                  </a:lnTo>
                  <a:cubicBezTo>
                    <a:pt x="19231" y="23625"/>
                    <a:pt x="18200" y="24222"/>
                    <a:pt x="17224" y="24981"/>
                  </a:cubicBezTo>
                  <a:cubicBezTo>
                    <a:pt x="16654" y="25443"/>
                    <a:pt x="15976" y="26066"/>
                    <a:pt x="15461" y="26799"/>
                  </a:cubicBezTo>
                  <a:cubicBezTo>
                    <a:pt x="15434" y="26853"/>
                    <a:pt x="15352" y="26934"/>
                    <a:pt x="15325" y="26989"/>
                  </a:cubicBezTo>
                  <a:cubicBezTo>
                    <a:pt x="15488" y="26338"/>
                    <a:pt x="15732" y="25741"/>
                    <a:pt x="16030" y="25117"/>
                  </a:cubicBezTo>
                  <a:cubicBezTo>
                    <a:pt x="16736" y="24114"/>
                    <a:pt x="17522" y="23300"/>
                    <a:pt x="18417" y="22540"/>
                  </a:cubicBezTo>
                  <a:cubicBezTo>
                    <a:pt x="19584" y="21510"/>
                    <a:pt x="20886" y="20560"/>
                    <a:pt x="21754" y="18987"/>
                  </a:cubicBezTo>
                  <a:cubicBezTo>
                    <a:pt x="22242" y="18146"/>
                    <a:pt x="22540" y="17170"/>
                    <a:pt x="22784" y="16166"/>
                  </a:cubicBezTo>
                  <a:cubicBezTo>
                    <a:pt x="22974" y="15271"/>
                    <a:pt x="23083" y="14268"/>
                    <a:pt x="23055" y="13318"/>
                  </a:cubicBezTo>
                  <a:cubicBezTo>
                    <a:pt x="23055" y="13101"/>
                    <a:pt x="23028" y="12830"/>
                    <a:pt x="22974" y="12586"/>
                  </a:cubicBezTo>
                  <a:cubicBezTo>
                    <a:pt x="22893" y="11826"/>
                    <a:pt x="22622" y="11094"/>
                    <a:pt x="22242" y="10470"/>
                  </a:cubicBezTo>
                  <a:cubicBezTo>
                    <a:pt x="21998" y="10063"/>
                    <a:pt x="21726" y="9711"/>
                    <a:pt x="21401" y="9440"/>
                  </a:cubicBezTo>
                  <a:cubicBezTo>
                    <a:pt x="22649" y="13508"/>
                    <a:pt x="21537" y="17875"/>
                    <a:pt x="19231" y="20696"/>
                  </a:cubicBezTo>
                  <a:cubicBezTo>
                    <a:pt x="18607" y="21428"/>
                    <a:pt x="17956" y="22079"/>
                    <a:pt x="17359" y="22784"/>
                  </a:cubicBezTo>
                  <a:cubicBezTo>
                    <a:pt x="17251" y="22920"/>
                    <a:pt x="17142" y="23056"/>
                    <a:pt x="17007" y="23164"/>
                  </a:cubicBezTo>
                  <a:cubicBezTo>
                    <a:pt x="16736" y="23544"/>
                    <a:pt x="15705" y="24819"/>
                    <a:pt x="15651" y="25443"/>
                  </a:cubicBezTo>
                  <a:cubicBezTo>
                    <a:pt x="15569" y="25714"/>
                    <a:pt x="15434" y="25931"/>
                    <a:pt x="15352" y="26202"/>
                  </a:cubicBezTo>
                  <a:cubicBezTo>
                    <a:pt x="15352" y="26039"/>
                    <a:pt x="15379" y="25877"/>
                    <a:pt x="15379" y="25714"/>
                  </a:cubicBezTo>
                  <a:cubicBezTo>
                    <a:pt x="15379" y="25578"/>
                    <a:pt x="15434" y="25443"/>
                    <a:pt x="15434" y="25307"/>
                  </a:cubicBezTo>
                  <a:cubicBezTo>
                    <a:pt x="15651" y="24520"/>
                    <a:pt x="15895" y="23734"/>
                    <a:pt x="16193" y="23029"/>
                  </a:cubicBezTo>
                  <a:cubicBezTo>
                    <a:pt x="16546" y="22540"/>
                    <a:pt x="16925" y="21916"/>
                    <a:pt x="17061" y="21672"/>
                  </a:cubicBezTo>
                  <a:cubicBezTo>
                    <a:pt x="17387" y="21049"/>
                    <a:pt x="17766" y="20452"/>
                    <a:pt x="18092" y="19828"/>
                  </a:cubicBezTo>
                  <a:cubicBezTo>
                    <a:pt x="18824" y="18607"/>
                    <a:pt x="19502" y="17441"/>
                    <a:pt x="20180" y="16275"/>
                  </a:cubicBezTo>
                  <a:cubicBezTo>
                    <a:pt x="20533" y="15678"/>
                    <a:pt x="20913" y="15027"/>
                    <a:pt x="21157" y="14322"/>
                  </a:cubicBezTo>
                  <a:cubicBezTo>
                    <a:pt x="21699" y="12586"/>
                    <a:pt x="21320" y="10470"/>
                    <a:pt x="20587" y="8653"/>
                  </a:cubicBezTo>
                  <a:cubicBezTo>
                    <a:pt x="20587" y="8626"/>
                    <a:pt x="20533" y="8626"/>
                    <a:pt x="20533" y="8572"/>
                  </a:cubicBezTo>
                  <a:cubicBezTo>
                    <a:pt x="20235" y="7839"/>
                    <a:pt x="19909" y="7134"/>
                    <a:pt x="19529" y="6456"/>
                  </a:cubicBezTo>
                  <a:cubicBezTo>
                    <a:pt x="19014" y="5534"/>
                    <a:pt x="18444" y="4693"/>
                    <a:pt x="17766" y="3825"/>
                  </a:cubicBezTo>
                  <a:cubicBezTo>
                    <a:pt x="20180" y="6890"/>
                    <a:pt x="20207" y="10687"/>
                    <a:pt x="19394" y="13834"/>
                  </a:cubicBezTo>
                  <a:cubicBezTo>
                    <a:pt x="19014" y="15298"/>
                    <a:pt x="18499" y="16654"/>
                    <a:pt x="17956" y="18038"/>
                  </a:cubicBezTo>
                  <a:cubicBezTo>
                    <a:pt x="17685" y="18716"/>
                    <a:pt x="17414" y="19367"/>
                    <a:pt x="17142" y="20045"/>
                  </a:cubicBezTo>
                  <a:cubicBezTo>
                    <a:pt x="17088" y="20181"/>
                    <a:pt x="16953" y="20560"/>
                    <a:pt x="16790" y="20994"/>
                  </a:cubicBezTo>
                  <a:cubicBezTo>
                    <a:pt x="16681" y="21238"/>
                    <a:pt x="16573" y="21455"/>
                    <a:pt x="16519" y="21699"/>
                  </a:cubicBezTo>
                  <a:cubicBezTo>
                    <a:pt x="16139" y="22486"/>
                    <a:pt x="15786" y="23300"/>
                    <a:pt x="15488" y="24141"/>
                  </a:cubicBezTo>
                  <a:cubicBezTo>
                    <a:pt x="15515" y="24005"/>
                    <a:pt x="15515" y="23761"/>
                    <a:pt x="15515" y="23598"/>
                  </a:cubicBezTo>
                  <a:cubicBezTo>
                    <a:pt x="15515" y="23408"/>
                    <a:pt x="15569" y="23191"/>
                    <a:pt x="15569" y="23001"/>
                  </a:cubicBezTo>
                  <a:cubicBezTo>
                    <a:pt x="15651" y="21835"/>
                    <a:pt x="15705" y="20723"/>
                    <a:pt x="15732" y="19557"/>
                  </a:cubicBezTo>
                  <a:cubicBezTo>
                    <a:pt x="15759" y="19394"/>
                    <a:pt x="15841" y="19231"/>
                    <a:pt x="15895" y="19068"/>
                  </a:cubicBezTo>
                  <a:cubicBezTo>
                    <a:pt x="15922" y="18933"/>
                    <a:pt x="16003" y="18824"/>
                    <a:pt x="16030" y="18716"/>
                  </a:cubicBezTo>
                  <a:cubicBezTo>
                    <a:pt x="16058" y="18689"/>
                    <a:pt x="16058" y="18607"/>
                    <a:pt x="16112" y="18580"/>
                  </a:cubicBezTo>
                  <a:cubicBezTo>
                    <a:pt x="16166" y="18418"/>
                    <a:pt x="16275" y="18282"/>
                    <a:pt x="16329" y="18119"/>
                  </a:cubicBezTo>
                  <a:cubicBezTo>
                    <a:pt x="16600" y="17658"/>
                    <a:pt x="16925" y="17251"/>
                    <a:pt x="17224" y="16817"/>
                  </a:cubicBezTo>
                  <a:cubicBezTo>
                    <a:pt x="17468" y="16492"/>
                    <a:pt x="17658" y="16139"/>
                    <a:pt x="17821" y="15759"/>
                  </a:cubicBezTo>
                  <a:cubicBezTo>
                    <a:pt x="18309" y="14783"/>
                    <a:pt x="18444" y="13644"/>
                    <a:pt x="18336" y="12477"/>
                  </a:cubicBezTo>
                  <a:cubicBezTo>
                    <a:pt x="18309" y="11935"/>
                    <a:pt x="18200" y="11420"/>
                    <a:pt x="18092" y="10877"/>
                  </a:cubicBezTo>
                  <a:cubicBezTo>
                    <a:pt x="18010" y="10389"/>
                    <a:pt x="17875" y="9874"/>
                    <a:pt x="17685" y="9358"/>
                  </a:cubicBezTo>
                  <a:cubicBezTo>
                    <a:pt x="17414" y="8572"/>
                    <a:pt x="17115" y="7839"/>
                    <a:pt x="16708" y="7080"/>
                  </a:cubicBezTo>
                  <a:cubicBezTo>
                    <a:pt x="16600" y="6917"/>
                    <a:pt x="16546" y="6754"/>
                    <a:pt x="16437" y="6592"/>
                  </a:cubicBezTo>
                  <a:cubicBezTo>
                    <a:pt x="15976" y="5778"/>
                    <a:pt x="15434" y="5018"/>
                    <a:pt x="14810" y="4286"/>
                  </a:cubicBezTo>
                  <a:cubicBezTo>
                    <a:pt x="14240" y="3608"/>
                    <a:pt x="13535" y="2930"/>
                    <a:pt x="12721" y="2469"/>
                  </a:cubicBezTo>
                  <a:cubicBezTo>
                    <a:pt x="14674" y="3771"/>
                    <a:pt x="16030" y="5724"/>
                    <a:pt x="16654" y="7758"/>
                  </a:cubicBezTo>
                  <a:cubicBezTo>
                    <a:pt x="16817" y="8382"/>
                    <a:pt x="16953" y="8978"/>
                    <a:pt x="17007" y="9602"/>
                  </a:cubicBezTo>
                  <a:cubicBezTo>
                    <a:pt x="17142" y="10714"/>
                    <a:pt x="17115" y="11881"/>
                    <a:pt x="16980" y="12966"/>
                  </a:cubicBezTo>
                  <a:cubicBezTo>
                    <a:pt x="16953" y="13237"/>
                    <a:pt x="16925" y="13508"/>
                    <a:pt x="16844" y="13806"/>
                  </a:cubicBezTo>
                  <a:cubicBezTo>
                    <a:pt x="16681" y="14729"/>
                    <a:pt x="16464" y="15624"/>
                    <a:pt x="16247" y="16519"/>
                  </a:cubicBezTo>
                  <a:lnTo>
                    <a:pt x="15732" y="18743"/>
                  </a:lnTo>
                  <a:cubicBezTo>
                    <a:pt x="15705" y="17468"/>
                    <a:pt x="15596" y="16166"/>
                    <a:pt x="15379" y="14919"/>
                  </a:cubicBezTo>
                  <a:cubicBezTo>
                    <a:pt x="15434" y="14620"/>
                    <a:pt x="15461" y="14322"/>
                    <a:pt x="15515" y="13996"/>
                  </a:cubicBezTo>
                  <a:cubicBezTo>
                    <a:pt x="15596" y="13725"/>
                    <a:pt x="15624" y="13454"/>
                    <a:pt x="15705" y="13237"/>
                  </a:cubicBezTo>
                  <a:cubicBezTo>
                    <a:pt x="15732" y="13020"/>
                    <a:pt x="15786" y="12830"/>
                    <a:pt x="15841" y="12613"/>
                  </a:cubicBezTo>
                  <a:cubicBezTo>
                    <a:pt x="15976" y="11962"/>
                    <a:pt x="16112" y="11365"/>
                    <a:pt x="16112" y="10687"/>
                  </a:cubicBezTo>
                  <a:cubicBezTo>
                    <a:pt x="16112" y="9928"/>
                    <a:pt x="15976" y="9114"/>
                    <a:pt x="15759" y="8382"/>
                  </a:cubicBezTo>
                  <a:cubicBezTo>
                    <a:pt x="15352" y="6917"/>
                    <a:pt x="14566" y="5452"/>
                    <a:pt x="13454" y="4205"/>
                  </a:cubicBezTo>
                  <a:cubicBezTo>
                    <a:pt x="12857" y="3527"/>
                    <a:pt x="12125" y="2957"/>
                    <a:pt x="11365" y="2442"/>
                  </a:cubicBezTo>
                  <a:cubicBezTo>
                    <a:pt x="10877" y="2143"/>
                    <a:pt x="10334" y="1872"/>
                    <a:pt x="9792" y="1655"/>
                  </a:cubicBezTo>
                  <a:cubicBezTo>
                    <a:pt x="10416" y="2062"/>
                    <a:pt x="10904" y="2577"/>
                    <a:pt x="11365" y="3093"/>
                  </a:cubicBezTo>
                  <a:cubicBezTo>
                    <a:pt x="12640" y="4503"/>
                    <a:pt x="13725" y="6049"/>
                    <a:pt x="14294" y="7704"/>
                  </a:cubicBezTo>
                  <a:cubicBezTo>
                    <a:pt x="14783" y="9033"/>
                    <a:pt x="14918" y="10389"/>
                    <a:pt x="15027" y="11691"/>
                  </a:cubicBezTo>
                  <a:cubicBezTo>
                    <a:pt x="15054" y="12342"/>
                    <a:pt x="15108" y="12911"/>
                    <a:pt x="15190" y="13535"/>
                  </a:cubicBezTo>
                  <a:cubicBezTo>
                    <a:pt x="15217" y="13915"/>
                    <a:pt x="15298" y="14268"/>
                    <a:pt x="15325" y="14647"/>
                  </a:cubicBezTo>
                  <a:cubicBezTo>
                    <a:pt x="15054" y="13291"/>
                    <a:pt x="14647" y="11962"/>
                    <a:pt x="14023" y="10741"/>
                  </a:cubicBezTo>
                  <a:cubicBezTo>
                    <a:pt x="13671" y="8761"/>
                    <a:pt x="13535" y="6510"/>
                    <a:pt x="12043" y="4720"/>
                  </a:cubicBezTo>
                  <a:cubicBezTo>
                    <a:pt x="11691" y="4313"/>
                    <a:pt x="11284" y="3933"/>
                    <a:pt x="10877" y="3608"/>
                  </a:cubicBezTo>
                  <a:cubicBezTo>
                    <a:pt x="10823" y="3527"/>
                    <a:pt x="10714" y="3472"/>
                    <a:pt x="10633" y="3391"/>
                  </a:cubicBezTo>
                  <a:cubicBezTo>
                    <a:pt x="9955" y="2848"/>
                    <a:pt x="9249" y="2333"/>
                    <a:pt x="8463" y="1872"/>
                  </a:cubicBezTo>
                  <a:cubicBezTo>
                    <a:pt x="7622" y="1357"/>
                    <a:pt x="6700" y="896"/>
                    <a:pt x="5750" y="489"/>
                  </a:cubicBezTo>
                  <a:cubicBezTo>
                    <a:pt x="9222" y="2387"/>
                    <a:pt x="11718" y="5127"/>
                    <a:pt x="13047" y="8165"/>
                  </a:cubicBezTo>
                  <a:cubicBezTo>
                    <a:pt x="13264" y="8653"/>
                    <a:pt x="13427" y="9114"/>
                    <a:pt x="13589" y="9629"/>
                  </a:cubicBezTo>
                  <a:cubicBezTo>
                    <a:pt x="13616" y="9765"/>
                    <a:pt x="13698" y="9982"/>
                    <a:pt x="13752" y="10172"/>
                  </a:cubicBezTo>
                  <a:cubicBezTo>
                    <a:pt x="13399" y="9521"/>
                    <a:pt x="12938" y="8897"/>
                    <a:pt x="12477" y="8273"/>
                  </a:cubicBezTo>
                  <a:cubicBezTo>
                    <a:pt x="12450" y="8219"/>
                    <a:pt x="12396" y="8138"/>
                    <a:pt x="12369" y="8029"/>
                  </a:cubicBezTo>
                  <a:cubicBezTo>
                    <a:pt x="12097" y="7487"/>
                    <a:pt x="11582" y="6673"/>
                    <a:pt x="11528" y="6537"/>
                  </a:cubicBezTo>
                  <a:cubicBezTo>
                    <a:pt x="11257" y="5995"/>
                    <a:pt x="10904" y="5507"/>
                    <a:pt x="10497" y="5018"/>
                  </a:cubicBezTo>
                  <a:cubicBezTo>
                    <a:pt x="10036" y="4476"/>
                    <a:pt x="9412" y="3961"/>
                    <a:pt x="8788" y="3527"/>
                  </a:cubicBezTo>
                  <a:cubicBezTo>
                    <a:pt x="7080" y="2333"/>
                    <a:pt x="5127" y="1384"/>
                    <a:pt x="3011" y="706"/>
                  </a:cubicBezTo>
                  <a:cubicBezTo>
                    <a:pt x="2441" y="543"/>
                    <a:pt x="1817" y="380"/>
                    <a:pt x="1221" y="245"/>
                  </a:cubicBezTo>
                  <a:cubicBezTo>
                    <a:pt x="868" y="163"/>
                    <a:pt x="570" y="109"/>
                    <a:pt x="244" y="28"/>
                  </a:cubicBezTo>
                  <a:cubicBezTo>
                    <a:pt x="163" y="28"/>
                    <a:pt x="109" y="0"/>
                    <a:pt x="0" y="0"/>
                  </a:cubicBezTo>
                  <a:cubicBezTo>
                    <a:pt x="54" y="0"/>
                    <a:pt x="163" y="28"/>
                    <a:pt x="244" y="82"/>
                  </a:cubicBezTo>
                  <a:cubicBezTo>
                    <a:pt x="841" y="217"/>
                    <a:pt x="1411" y="380"/>
                    <a:pt x="1953" y="651"/>
                  </a:cubicBezTo>
                  <a:cubicBezTo>
                    <a:pt x="2821" y="1085"/>
                    <a:pt x="3445" y="1655"/>
                    <a:pt x="4123" y="2197"/>
                  </a:cubicBezTo>
                  <a:cubicBezTo>
                    <a:pt x="4232" y="2279"/>
                    <a:pt x="4313" y="2333"/>
                    <a:pt x="4394" y="2414"/>
                  </a:cubicBezTo>
                  <a:cubicBezTo>
                    <a:pt x="5669" y="3391"/>
                    <a:pt x="7052" y="4313"/>
                    <a:pt x="8409" y="5181"/>
                  </a:cubicBezTo>
                  <a:cubicBezTo>
                    <a:pt x="9385" y="5859"/>
                    <a:pt x="10362" y="6537"/>
                    <a:pt x="11257" y="7297"/>
                  </a:cubicBezTo>
                  <a:cubicBezTo>
                    <a:pt x="11284" y="7324"/>
                    <a:pt x="11501" y="7487"/>
                    <a:pt x="11718" y="7704"/>
                  </a:cubicBezTo>
                  <a:cubicBezTo>
                    <a:pt x="11718" y="7731"/>
                    <a:pt x="11718" y="7758"/>
                    <a:pt x="11799" y="7839"/>
                  </a:cubicBezTo>
                  <a:cubicBezTo>
                    <a:pt x="12993" y="9087"/>
                    <a:pt x="13860" y="10579"/>
                    <a:pt x="14430" y="12152"/>
                  </a:cubicBezTo>
                  <a:cubicBezTo>
                    <a:pt x="14213" y="11582"/>
                    <a:pt x="13698" y="10986"/>
                    <a:pt x="13399" y="10606"/>
                  </a:cubicBezTo>
                  <a:cubicBezTo>
                    <a:pt x="13210" y="10416"/>
                    <a:pt x="13074" y="10199"/>
                    <a:pt x="12911" y="10009"/>
                  </a:cubicBezTo>
                  <a:cubicBezTo>
                    <a:pt x="12586" y="9602"/>
                    <a:pt x="12233" y="9195"/>
                    <a:pt x="11853" y="8816"/>
                  </a:cubicBezTo>
                  <a:cubicBezTo>
                    <a:pt x="10714" y="7676"/>
                    <a:pt x="9412" y="6673"/>
                    <a:pt x="8002" y="5859"/>
                  </a:cubicBezTo>
                  <a:cubicBezTo>
                    <a:pt x="7839" y="5778"/>
                    <a:pt x="7622" y="5669"/>
                    <a:pt x="7459" y="5561"/>
                  </a:cubicBezTo>
                  <a:cubicBezTo>
                    <a:pt x="6483" y="5018"/>
                    <a:pt x="5425" y="4557"/>
                    <a:pt x="4503" y="3933"/>
                  </a:cubicBezTo>
                  <a:cubicBezTo>
                    <a:pt x="4855" y="4205"/>
                    <a:pt x="5181" y="4503"/>
                    <a:pt x="5533" y="4828"/>
                  </a:cubicBezTo>
                  <a:cubicBezTo>
                    <a:pt x="5696" y="4964"/>
                    <a:pt x="5832" y="5100"/>
                    <a:pt x="5995" y="5235"/>
                  </a:cubicBezTo>
                  <a:cubicBezTo>
                    <a:pt x="6130" y="5371"/>
                    <a:pt x="6266" y="5452"/>
                    <a:pt x="6401" y="5588"/>
                  </a:cubicBezTo>
                  <a:cubicBezTo>
                    <a:pt x="7378" y="6483"/>
                    <a:pt x="8300" y="7405"/>
                    <a:pt x="9141" y="8382"/>
                  </a:cubicBezTo>
                  <a:cubicBezTo>
                    <a:pt x="9521" y="8816"/>
                    <a:pt x="9928" y="9250"/>
                    <a:pt x="10334" y="9657"/>
                  </a:cubicBezTo>
                  <a:cubicBezTo>
                    <a:pt x="11121" y="10389"/>
                    <a:pt x="12070" y="10877"/>
                    <a:pt x="12993" y="11420"/>
                  </a:cubicBezTo>
                  <a:cubicBezTo>
                    <a:pt x="13264" y="11555"/>
                    <a:pt x="13481" y="11745"/>
                    <a:pt x="13752" y="11908"/>
                  </a:cubicBezTo>
                  <a:cubicBezTo>
                    <a:pt x="14077" y="12098"/>
                    <a:pt x="14349" y="12315"/>
                    <a:pt x="14620" y="12586"/>
                  </a:cubicBezTo>
                  <a:lnTo>
                    <a:pt x="14620" y="12586"/>
                  </a:lnTo>
                  <a:cubicBezTo>
                    <a:pt x="14620" y="12505"/>
                    <a:pt x="14566" y="12450"/>
                    <a:pt x="14566" y="12423"/>
                  </a:cubicBezTo>
                  <a:cubicBezTo>
                    <a:pt x="15379" y="14674"/>
                    <a:pt x="15624" y="17170"/>
                    <a:pt x="15624" y="19611"/>
                  </a:cubicBezTo>
                  <a:lnTo>
                    <a:pt x="15515" y="19096"/>
                  </a:lnTo>
                  <a:cubicBezTo>
                    <a:pt x="15217" y="17929"/>
                    <a:pt x="14701" y="16926"/>
                    <a:pt x="13996" y="16112"/>
                  </a:cubicBezTo>
                  <a:cubicBezTo>
                    <a:pt x="13942" y="16031"/>
                    <a:pt x="13888" y="15976"/>
                    <a:pt x="13833" y="15949"/>
                  </a:cubicBezTo>
                  <a:cubicBezTo>
                    <a:pt x="12911" y="14919"/>
                    <a:pt x="11826" y="14213"/>
                    <a:pt x="10823" y="13400"/>
                  </a:cubicBezTo>
                  <a:cubicBezTo>
                    <a:pt x="9928" y="12667"/>
                    <a:pt x="9087" y="11881"/>
                    <a:pt x="8192" y="11203"/>
                  </a:cubicBezTo>
                  <a:cubicBezTo>
                    <a:pt x="7595" y="10714"/>
                    <a:pt x="6944" y="10308"/>
                    <a:pt x="6401" y="9792"/>
                  </a:cubicBezTo>
                  <a:cubicBezTo>
                    <a:pt x="6293" y="9684"/>
                    <a:pt x="6130" y="9548"/>
                    <a:pt x="5995" y="9412"/>
                  </a:cubicBezTo>
                  <a:cubicBezTo>
                    <a:pt x="6022" y="9467"/>
                    <a:pt x="6076" y="9521"/>
                    <a:pt x="6103" y="9548"/>
                  </a:cubicBezTo>
                  <a:cubicBezTo>
                    <a:pt x="6212" y="9738"/>
                    <a:pt x="6347" y="9928"/>
                    <a:pt x="6429" y="10091"/>
                  </a:cubicBezTo>
                  <a:cubicBezTo>
                    <a:pt x="6781" y="10633"/>
                    <a:pt x="7107" y="11230"/>
                    <a:pt x="7568" y="11772"/>
                  </a:cubicBezTo>
                  <a:cubicBezTo>
                    <a:pt x="7595" y="11826"/>
                    <a:pt x="7622" y="11854"/>
                    <a:pt x="7703" y="11935"/>
                  </a:cubicBezTo>
                  <a:cubicBezTo>
                    <a:pt x="9249" y="13806"/>
                    <a:pt x="11392" y="15244"/>
                    <a:pt x="13427" y="16844"/>
                  </a:cubicBezTo>
                  <a:cubicBezTo>
                    <a:pt x="13562" y="16953"/>
                    <a:pt x="13698" y="17061"/>
                    <a:pt x="13833" y="17197"/>
                  </a:cubicBezTo>
                  <a:cubicBezTo>
                    <a:pt x="14647" y="17821"/>
                    <a:pt x="15379" y="18635"/>
                    <a:pt x="15705" y="19719"/>
                  </a:cubicBezTo>
                  <a:lnTo>
                    <a:pt x="15705" y="19964"/>
                  </a:lnTo>
                  <a:cubicBezTo>
                    <a:pt x="15705" y="20262"/>
                    <a:pt x="15705" y="20587"/>
                    <a:pt x="15651" y="20913"/>
                  </a:cubicBezTo>
                  <a:cubicBezTo>
                    <a:pt x="15651" y="20940"/>
                    <a:pt x="15651" y="21021"/>
                    <a:pt x="15624" y="21049"/>
                  </a:cubicBezTo>
                  <a:cubicBezTo>
                    <a:pt x="15244" y="20316"/>
                    <a:pt x="14810" y="19638"/>
                    <a:pt x="14267" y="19014"/>
                  </a:cubicBezTo>
                  <a:cubicBezTo>
                    <a:pt x="14077" y="18716"/>
                    <a:pt x="13860" y="18418"/>
                    <a:pt x="13671" y="18146"/>
                  </a:cubicBezTo>
                  <a:cubicBezTo>
                    <a:pt x="13291" y="17685"/>
                    <a:pt x="12911" y="17278"/>
                    <a:pt x="12477" y="16926"/>
                  </a:cubicBezTo>
                  <a:cubicBezTo>
                    <a:pt x="10633" y="15298"/>
                    <a:pt x="8517" y="13996"/>
                    <a:pt x="6971" y="12342"/>
                  </a:cubicBezTo>
                  <a:lnTo>
                    <a:pt x="5750" y="10904"/>
                  </a:lnTo>
                  <a:cubicBezTo>
                    <a:pt x="5832" y="11094"/>
                    <a:pt x="5886" y="11257"/>
                    <a:pt x="5995" y="11420"/>
                  </a:cubicBezTo>
                  <a:cubicBezTo>
                    <a:pt x="6103" y="11664"/>
                    <a:pt x="6239" y="11908"/>
                    <a:pt x="6374" y="12125"/>
                  </a:cubicBezTo>
                  <a:cubicBezTo>
                    <a:pt x="6483" y="12315"/>
                    <a:pt x="6564" y="12505"/>
                    <a:pt x="6700" y="12667"/>
                  </a:cubicBezTo>
                  <a:cubicBezTo>
                    <a:pt x="6781" y="12803"/>
                    <a:pt x="6890" y="12939"/>
                    <a:pt x="6944" y="13047"/>
                  </a:cubicBezTo>
                  <a:cubicBezTo>
                    <a:pt x="7432" y="13752"/>
                    <a:pt x="8002" y="14485"/>
                    <a:pt x="8598" y="15108"/>
                  </a:cubicBezTo>
                  <a:cubicBezTo>
                    <a:pt x="9683" y="16248"/>
                    <a:pt x="10904" y="17224"/>
                    <a:pt x="12260" y="18065"/>
                  </a:cubicBezTo>
                  <a:cubicBezTo>
                    <a:pt x="12450" y="18173"/>
                    <a:pt x="12640" y="18309"/>
                    <a:pt x="12803" y="18418"/>
                  </a:cubicBezTo>
                  <a:cubicBezTo>
                    <a:pt x="13020" y="18553"/>
                    <a:pt x="13210" y="18635"/>
                    <a:pt x="13427" y="18770"/>
                  </a:cubicBezTo>
                  <a:cubicBezTo>
                    <a:pt x="13616" y="18906"/>
                    <a:pt x="13860" y="19041"/>
                    <a:pt x="14023" y="19231"/>
                  </a:cubicBezTo>
                  <a:cubicBezTo>
                    <a:pt x="14620" y="19909"/>
                    <a:pt x="15108" y="20696"/>
                    <a:pt x="15488" y="21564"/>
                  </a:cubicBezTo>
                  <a:lnTo>
                    <a:pt x="15488" y="21618"/>
                  </a:lnTo>
                  <a:lnTo>
                    <a:pt x="15488" y="21564"/>
                  </a:lnTo>
                  <a:cubicBezTo>
                    <a:pt x="15515" y="21591"/>
                    <a:pt x="15515" y="21672"/>
                    <a:pt x="15569" y="21699"/>
                  </a:cubicBezTo>
                  <a:cubicBezTo>
                    <a:pt x="15488" y="22649"/>
                    <a:pt x="15434" y="23625"/>
                    <a:pt x="15352" y="24575"/>
                  </a:cubicBezTo>
                  <a:cubicBezTo>
                    <a:pt x="15217" y="24276"/>
                    <a:pt x="15054" y="24032"/>
                    <a:pt x="14837" y="23788"/>
                  </a:cubicBezTo>
                  <a:cubicBezTo>
                    <a:pt x="14783" y="23652"/>
                    <a:pt x="14674" y="23571"/>
                    <a:pt x="14620" y="23463"/>
                  </a:cubicBezTo>
                  <a:cubicBezTo>
                    <a:pt x="14566" y="23381"/>
                    <a:pt x="14539" y="23327"/>
                    <a:pt x="14484" y="23218"/>
                  </a:cubicBezTo>
                  <a:cubicBezTo>
                    <a:pt x="14240" y="22757"/>
                    <a:pt x="13969" y="22269"/>
                    <a:pt x="13725" y="21808"/>
                  </a:cubicBezTo>
                  <a:lnTo>
                    <a:pt x="13725" y="21754"/>
                  </a:lnTo>
                  <a:cubicBezTo>
                    <a:pt x="13454" y="21266"/>
                    <a:pt x="13155" y="20777"/>
                    <a:pt x="12857" y="20370"/>
                  </a:cubicBezTo>
                  <a:cubicBezTo>
                    <a:pt x="11501" y="18607"/>
                    <a:pt x="9819" y="17143"/>
                    <a:pt x="8246" y="15759"/>
                  </a:cubicBezTo>
                  <a:lnTo>
                    <a:pt x="6917" y="14647"/>
                  </a:lnTo>
                  <a:cubicBezTo>
                    <a:pt x="6835" y="14566"/>
                    <a:pt x="6781" y="14539"/>
                    <a:pt x="6700" y="14485"/>
                  </a:cubicBezTo>
                  <a:cubicBezTo>
                    <a:pt x="6808" y="14620"/>
                    <a:pt x="6917" y="14702"/>
                    <a:pt x="7025" y="14837"/>
                  </a:cubicBezTo>
                  <a:cubicBezTo>
                    <a:pt x="7622" y="15624"/>
                    <a:pt x="8192" y="16465"/>
                    <a:pt x="8788" y="17333"/>
                  </a:cubicBezTo>
                  <a:cubicBezTo>
                    <a:pt x="8788" y="17360"/>
                    <a:pt x="8815" y="17360"/>
                    <a:pt x="8815" y="17387"/>
                  </a:cubicBezTo>
                  <a:cubicBezTo>
                    <a:pt x="8978" y="17631"/>
                    <a:pt x="9141" y="17902"/>
                    <a:pt x="9331" y="18146"/>
                  </a:cubicBezTo>
                  <a:cubicBezTo>
                    <a:pt x="10172" y="19421"/>
                    <a:pt x="11040" y="20723"/>
                    <a:pt x="12206" y="21754"/>
                  </a:cubicBezTo>
                  <a:cubicBezTo>
                    <a:pt x="12667" y="22215"/>
                    <a:pt x="13264" y="22540"/>
                    <a:pt x="13806" y="22920"/>
                  </a:cubicBezTo>
                  <a:cubicBezTo>
                    <a:pt x="13969" y="23110"/>
                    <a:pt x="14132" y="23354"/>
                    <a:pt x="14294" y="23571"/>
                  </a:cubicBezTo>
                  <a:cubicBezTo>
                    <a:pt x="14674" y="24059"/>
                    <a:pt x="15298" y="24683"/>
                    <a:pt x="15244" y="25524"/>
                  </a:cubicBezTo>
                  <a:lnTo>
                    <a:pt x="15244" y="25605"/>
                  </a:lnTo>
                  <a:cubicBezTo>
                    <a:pt x="15244" y="25768"/>
                    <a:pt x="15217" y="25931"/>
                    <a:pt x="15217" y="26094"/>
                  </a:cubicBezTo>
                  <a:cubicBezTo>
                    <a:pt x="15217" y="26175"/>
                    <a:pt x="15217" y="26229"/>
                    <a:pt x="15190" y="26338"/>
                  </a:cubicBezTo>
                  <a:cubicBezTo>
                    <a:pt x="15108" y="26094"/>
                    <a:pt x="15054" y="25877"/>
                    <a:pt x="14945" y="25660"/>
                  </a:cubicBezTo>
                  <a:cubicBezTo>
                    <a:pt x="14810" y="25388"/>
                    <a:pt x="14674" y="25198"/>
                    <a:pt x="14539" y="24981"/>
                  </a:cubicBezTo>
                  <a:cubicBezTo>
                    <a:pt x="14132" y="24439"/>
                    <a:pt x="13589" y="24005"/>
                    <a:pt x="13047" y="23625"/>
                  </a:cubicBezTo>
                  <a:cubicBezTo>
                    <a:pt x="12803" y="23463"/>
                    <a:pt x="12586" y="23300"/>
                    <a:pt x="12342" y="23083"/>
                  </a:cubicBezTo>
                  <a:cubicBezTo>
                    <a:pt x="11663" y="22567"/>
                    <a:pt x="11040" y="21998"/>
                    <a:pt x="10443" y="21455"/>
                  </a:cubicBezTo>
                  <a:cubicBezTo>
                    <a:pt x="9683" y="20750"/>
                    <a:pt x="8951" y="20072"/>
                    <a:pt x="8192" y="19421"/>
                  </a:cubicBezTo>
                  <a:cubicBezTo>
                    <a:pt x="8029" y="19285"/>
                    <a:pt x="7866" y="19123"/>
                    <a:pt x="7703" y="18987"/>
                  </a:cubicBezTo>
                  <a:cubicBezTo>
                    <a:pt x="7297" y="18635"/>
                    <a:pt x="6835" y="18309"/>
                    <a:pt x="6754" y="17821"/>
                  </a:cubicBezTo>
                  <a:cubicBezTo>
                    <a:pt x="6835" y="18309"/>
                    <a:pt x="6971" y="18743"/>
                    <a:pt x="7161" y="19177"/>
                  </a:cubicBezTo>
                  <a:cubicBezTo>
                    <a:pt x="7324" y="19584"/>
                    <a:pt x="7486" y="19991"/>
                    <a:pt x="7703" y="20370"/>
                  </a:cubicBezTo>
                  <a:cubicBezTo>
                    <a:pt x="8517" y="21889"/>
                    <a:pt x="9629" y="23354"/>
                    <a:pt x="11121" y="24385"/>
                  </a:cubicBezTo>
                  <a:cubicBezTo>
                    <a:pt x="11935" y="24927"/>
                    <a:pt x="12857" y="25280"/>
                    <a:pt x="13671" y="25795"/>
                  </a:cubicBezTo>
                  <a:cubicBezTo>
                    <a:pt x="13833" y="25904"/>
                    <a:pt x="13996" y="26012"/>
                    <a:pt x="14159" y="26148"/>
                  </a:cubicBezTo>
                  <a:cubicBezTo>
                    <a:pt x="14376" y="26311"/>
                    <a:pt x="14566" y="26473"/>
                    <a:pt x="14756" y="26717"/>
                  </a:cubicBezTo>
                  <a:cubicBezTo>
                    <a:pt x="14783" y="26745"/>
                    <a:pt x="14783" y="26772"/>
                    <a:pt x="14810" y="26826"/>
                  </a:cubicBezTo>
                  <a:cubicBezTo>
                    <a:pt x="14945" y="27016"/>
                    <a:pt x="15027" y="27233"/>
                    <a:pt x="15081" y="27450"/>
                  </a:cubicBezTo>
                  <a:cubicBezTo>
                    <a:pt x="15081" y="27504"/>
                    <a:pt x="15108" y="27558"/>
                    <a:pt x="15108" y="27585"/>
                  </a:cubicBezTo>
                  <a:cubicBezTo>
                    <a:pt x="15108" y="27667"/>
                    <a:pt x="15108" y="27721"/>
                    <a:pt x="15081" y="27802"/>
                  </a:cubicBezTo>
                  <a:cubicBezTo>
                    <a:pt x="15081" y="27829"/>
                    <a:pt x="15081" y="27857"/>
                    <a:pt x="15054" y="27911"/>
                  </a:cubicBezTo>
                  <a:lnTo>
                    <a:pt x="15054" y="27965"/>
                  </a:lnTo>
                  <a:cubicBezTo>
                    <a:pt x="14837" y="29810"/>
                    <a:pt x="14566" y="31627"/>
                    <a:pt x="14023" y="33553"/>
                  </a:cubicBezTo>
                  <a:cubicBezTo>
                    <a:pt x="13752" y="33634"/>
                    <a:pt x="14077" y="33498"/>
                    <a:pt x="14132" y="333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1682450" y="3546425"/>
              <a:ext cx="248225" cy="198725"/>
            </a:xfrm>
            <a:custGeom>
              <a:avLst/>
              <a:gdLst/>
              <a:ahLst/>
              <a:cxnLst/>
              <a:rect l="l" t="t" r="r" b="b"/>
              <a:pathLst>
                <a:path w="9929" h="7949" extrusionOk="0">
                  <a:moveTo>
                    <a:pt x="5046" y="4503"/>
                  </a:moveTo>
                  <a:cubicBezTo>
                    <a:pt x="5832" y="4937"/>
                    <a:pt x="6728" y="5290"/>
                    <a:pt x="7487" y="5751"/>
                  </a:cubicBezTo>
                  <a:cubicBezTo>
                    <a:pt x="8111" y="6131"/>
                    <a:pt x="8653" y="6592"/>
                    <a:pt x="9114" y="7189"/>
                  </a:cubicBezTo>
                  <a:lnTo>
                    <a:pt x="9223" y="7270"/>
                  </a:lnTo>
                  <a:cubicBezTo>
                    <a:pt x="9331" y="7406"/>
                    <a:pt x="9928" y="7948"/>
                    <a:pt x="9928" y="7948"/>
                  </a:cubicBezTo>
                  <a:cubicBezTo>
                    <a:pt x="9928" y="7948"/>
                    <a:pt x="9576" y="7134"/>
                    <a:pt x="9467" y="6999"/>
                  </a:cubicBezTo>
                  <a:cubicBezTo>
                    <a:pt x="8572" y="5751"/>
                    <a:pt x="7297" y="4910"/>
                    <a:pt x="6049" y="4151"/>
                  </a:cubicBezTo>
                  <a:cubicBezTo>
                    <a:pt x="4992" y="3527"/>
                    <a:pt x="3907" y="2903"/>
                    <a:pt x="2876" y="2252"/>
                  </a:cubicBezTo>
                  <a:cubicBezTo>
                    <a:pt x="2550" y="2062"/>
                    <a:pt x="2252" y="1818"/>
                    <a:pt x="1900" y="1574"/>
                  </a:cubicBezTo>
                  <a:cubicBezTo>
                    <a:pt x="1221" y="1086"/>
                    <a:pt x="570" y="570"/>
                    <a:pt x="1" y="1"/>
                  </a:cubicBezTo>
                  <a:cubicBezTo>
                    <a:pt x="1574" y="1655"/>
                    <a:pt x="3066" y="3391"/>
                    <a:pt x="5046" y="45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9"/>
          <p:cNvGrpSpPr/>
          <p:nvPr/>
        </p:nvGrpSpPr>
        <p:grpSpPr>
          <a:xfrm>
            <a:off x="7339799" y="4111194"/>
            <a:ext cx="1630677" cy="1333602"/>
            <a:chOff x="410350" y="3677300"/>
            <a:chExt cx="800175" cy="654400"/>
          </a:xfrm>
        </p:grpSpPr>
        <p:sp>
          <p:nvSpPr>
            <p:cNvPr id="94" name="Google Shape;94;p9"/>
            <p:cNvSpPr/>
            <p:nvPr/>
          </p:nvSpPr>
          <p:spPr>
            <a:xfrm>
              <a:off x="410350" y="3677300"/>
              <a:ext cx="800175" cy="654400"/>
            </a:xfrm>
            <a:custGeom>
              <a:avLst/>
              <a:gdLst/>
              <a:ahLst/>
              <a:cxnLst/>
              <a:rect l="l" t="t" r="r" b="b"/>
              <a:pathLst>
                <a:path w="32007" h="26176" extrusionOk="0">
                  <a:moveTo>
                    <a:pt x="31898" y="25633"/>
                  </a:moveTo>
                  <a:cubicBezTo>
                    <a:pt x="31112" y="23734"/>
                    <a:pt x="30162" y="22079"/>
                    <a:pt x="29186" y="20506"/>
                  </a:cubicBezTo>
                  <a:lnTo>
                    <a:pt x="29077" y="20316"/>
                  </a:lnTo>
                  <a:cubicBezTo>
                    <a:pt x="29267" y="19910"/>
                    <a:pt x="29430" y="19530"/>
                    <a:pt x="29620" y="19204"/>
                  </a:cubicBezTo>
                  <a:cubicBezTo>
                    <a:pt x="30569" y="17713"/>
                    <a:pt x="31464" y="15949"/>
                    <a:pt x="31383" y="13671"/>
                  </a:cubicBezTo>
                  <a:cubicBezTo>
                    <a:pt x="31329" y="12044"/>
                    <a:pt x="30759" y="10389"/>
                    <a:pt x="29891" y="8897"/>
                  </a:cubicBezTo>
                  <a:cubicBezTo>
                    <a:pt x="29593" y="8355"/>
                    <a:pt x="29267" y="7839"/>
                    <a:pt x="28887" y="7351"/>
                  </a:cubicBezTo>
                  <a:cubicBezTo>
                    <a:pt x="28670" y="7134"/>
                    <a:pt x="28508" y="6863"/>
                    <a:pt x="28318" y="6619"/>
                  </a:cubicBezTo>
                  <a:cubicBezTo>
                    <a:pt x="28670" y="7080"/>
                    <a:pt x="29023" y="7622"/>
                    <a:pt x="29267" y="8165"/>
                  </a:cubicBezTo>
                  <a:cubicBezTo>
                    <a:pt x="30081" y="9874"/>
                    <a:pt x="30379" y="11772"/>
                    <a:pt x="30135" y="13400"/>
                  </a:cubicBezTo>
                  <a:lnTo>
                    <a:pt x="30135" y="13427"/>
                  </a:lnTo>
                  <a:cubicBezTo>
                    <a:pt x="29945" y="14729"/>
                    <a:pt x="29457" y="15841"/>
                    <a:pt x="29186" y="17089"/>
                  </a:cubicBezTo>
                  <a:cubicBezTo>
                    <a:pt x="29023" y="17794"/>
                    <a:pt x="28860" y="18743"/>
                    <a:pt x="28887" y="19638"/>
                  </a:cubicBezTo>
                  <a:cubicBezTo>
                    <a:pt x="28887" y="19747"/>
                    <a:pt x="28887" y="19801"/>
                    <a:pt x="28915" y="19910"/>
                  </a:cubicBezTo>
                  <a:cubicBezTo>
                    <a:pt x="28643" y="19286"/>
                    <a:pt x="28481" y="18662"/>
                    <a:pt x="28345" y="17984"/>
                  </a:cubicBezTo>
                  <a:cubicBezTo>
                    <a:pt x="28291" y="16736"/>
                    <a:pt x="28399" y="15570"/>
                    <a:pt x="28616" y="14403"/>
                  </a:cubicBezTo>
                  <a:cubicBezTo>
                    <a:pt x="28915" y="12830"/>
                    <a:pt x="29321" y="11230"/>
                    <a:pt x="29077" y="9467"/>
                  </a:cubicBezTo>
                  <a:cubicBezTo>
                    <a:pt x="28942" y="8518"/>
                    <a:pt x="28562" y="7541"/>
                    <a:pt x="28128" y="6592"/>
                  </a:cubicBezTo>
                  <a:cubicBezTo>
                    <a:pt x="27721" y="5724"/>
                    <a:pt x="27206" y="4883"/>
                    <a:pt x="26582" y="4178"/>
                  </a:cubicBezTo>
                  <a:cubicBezTo>
                    <a:pt x="26392" y="3961"/>
                    <a:pt x="26229" y="3798"/>
                    <a:pt x="26039" y="3635"/>
                  </a:cubicBezTo>
                  <a:cubicBezTo>
                    <a:pt x="25497" y="3120"/>
                    <a:pt x="24819" y="2713"/>
                    <a:pt x="24141" y="2442"/>
                  </a:cubicBezTo>
                  <a:cubicBezTo>
                    <a:pt x="23707" y="2279"/>
                    <a:pt x="23246" y="2171"/>
                    <a:pt x="22812" y="2143"/>
                  </a:cubicBezTo>
                  <a:cubicBezTo>
                    <a:pt x="26311" y="4557"/>
                    <a:pt x="28182" y="8707"/>
                    <a:pt x="28074" y="12423"/>
                  </a:cubicBezTo>
                  <a:cubicBezTo>
                    <a:pt x="28074" y="13373"/>
                    <a:pt x="27938" y="14322"/>
                    <a:pt x="27857" y="15271"/>
                  </a:cubicBezTo>
                  <a:cubicBezTo>
                    <a:pt x="27857" y="15434"/>
                    <a:pt x="27857" y="15597"/>
                    <a:pt x="27830" y="15760"/>
                  </a:cubicBezTo>
                  <a:cubicBezTo>
                    <a:pt x="27830" y="16248"/>
                    <a:pt x="27802" y="17902"/>
                    <a:pt x="28128" y="18445"/>
                  </a:cubicBezTo>
                  <a:cubicBezTo>
                    <a:pt x="28209" y="18716"/>
                    <a:pt x="28264" y="18987"/>
                    <a:pt x="28372" y="19259"/>
                  </a:cubicBezTo>
                  <a:cubicBezTo>
                    <a:pt x="28264" y="19123"/>
                    <a:pt x="28182" y="18960"/>
                    <a:pt x="28074" y="18825"/>
                  </a:cubicBezTo>
                  <a:cubicBezTo>
                    <a:pt x="27992" y="18716"/>
                    <a:pt x="27938" y="18580"/>
                    <a:pt x="27857" y="18472"/>
                  </a:cubicBezTo>
                  <a:cubicBezTo>
                    <a:pt x="27558" y="17713"/>
                    <a:pt x="27287" y="16953"/>
                    <a:pt x="27097" y="16166"/>
                  </a:cubicBezTo>
                  <a:cubicBezTo>
                    <a:pt x="27043" y="15597"/>
                    <a:pt x="26962" y="14810"/>
                    <a:pt x="26907" y="14593"/>
                  </a:cubicBezTo>
                  <a:lnTo>
                    <a:pt x="26609" y="12450"/>
                  </a:lnTo>
                  <a:cubicBezTo>
                    <a:pt x="26419" y="11067"/>
                    <a:pt x="26202" y="9657"/>
                    <a:pt x="26039" y="8301"/>
                  </a:cubicBezTo>
                  <a:cubicBezTo>
                    <a:pt x="25931" y="7568"/>
                    <a:pt x="25877" y="6863"/>
                    <a:pt x="25605" y="6104"/>
                  </a:cubicBezTo>
                  <a:cubicBezTo>
                    <a:pt x="24982" y="4422"/>
                    <a:pt x="23354" y="2984"/>
                    <a:pt x="21618" y="2008"/>
                  </a:cubicBezTo>
                  <a:cubicBezTo>
                    <a:pt x="21591" y="2008"/>
                    <a:pt x="21591" y="1981"/>
                    <a:pt x="21564" y="1981"/>
                  </a:cubicBezTo>
                  <a:cubicBezTo>
                    <a:pt x="20886" y="1601"/>
                    <a:pt x="20181" y="1221"/>
                    <a:pt x="19421" y="950"/>
                  </a:cubicBezTo>
                  <a:cubicBezTo>
                    <a:pt x="18472" y="570"/>
                    <a:pt x="17468" y="245"/>
                    <a:pt x="16410" y="1"/>
                  </a:cubicBezTo>
                  <a:cubicBezTo>
                    <a:pt x="20235" y="923"/>
                    <a:pt x="22622" y="3879"/>
                    <a:pt x="23924" y="6890"/>
                  </a:cubicBezTo>
                  <a:cubicBezTo>
                    <a:pt x="24548" y="8246"/>
                    <a:pt x="24982" y="9684"/>
                    <a:pt x="25416" y="11121"/>
                  </a:cubicBezTo>
                  <a:cubicBezTo>
                    <a:pt x="25633" y="11800"/>
                    <a:pt x="25822" y="12532"/>
                    <a:pt x="26039" y="13237"/>
                  </a:cubicBezTo>
                  <a:cubicBezTo>
                    <a:pt x="26067" y="13400"/>
                    <a:pt x="26202" y="13780"/>
                    <a:pt x="26338" y="14214"/>
                  </a:cubicBezTo>
                  <a:cubicBezTo>
                    <a:pt x="26419" y="14458"/>
                    <a:pt x="26473" y="14702"/>
                    <a:pt x="26555" y="14973"/>
                  </a:cubicBezTo>
                  <a:cubicBezTo>
                    <a:pt x="26717" y="15841"/>
                    <a:pt x="26989" y="16682"/>
                    <a:pt x="27260" y="17550"/>
                  </a:cubicBezTo>
                  <a:cubicBezTo>
                    <a:pt x="27179" y="17414"/>
                    <a:pt x="27043" y="17224"/>
                    <a:pt x="26962" y="17089"/>
                  </a:cubicBezTo>
                  <a:cubicBezTo>
                    <a:pt x="26853" y="16926"/>
                    <a:pt x="26717" y="16763"/>
                    <a:pt x="26609" y="16600"/>
                  </a:cubicBezTo>
                  <a:cubicBezTo>
                    <a:pt x="25958" y="15651"/>
                    <a:pt x="25334" y="14702"/>
                    <a:pt x="24602" y="13807"/>
                  </a:cubicBezTo>
                  <a:lnTo>
                    <a:pt x="24412" y="13291"/>
                  </a:lnTo>
                  <a:cubicBezTo>
                    <a:pt x="24385" y="13156"/>
                    <a:pt x="24331" y="13074"/>
                    <a:pt x="24303" y="12939"/>
                  </a:cubicBezTo>
                  <a:cubicBezTo>
                    <a:pt x="24303" y="12884"/>
                    <a:pt x="24276" y="12830"/>
                    <a:pt x="24276" y="12803"/>
                  </a:cubicBezTo>
                  <a:lnTo>
                    <a:pt x="24168" y="12288"/>
                  </a:lnTo>
                  <a:cubicBezTo>
                    <a:pt x="24114" y="11772"/>
                    <a:pt x="24114" y="11230"/>
                    <a:pt x="24059" y="10715"/>
                  </a:cubicBezTo>
                  <a:cubicBezTo>
                    <a:pt x="24032" y="10308"/>
                    <a:pt x="24005" y="9901"/>
                    <a:pt x="23924" y="9494"/>
                  </a:cubicBezTo>
                  <a:cubicBezTo>
                    <a:pt x="23707" y="8436"/>
                    <a:pt x="23083" y="7433"/>
                    <a:pt x="22296" y="6592"/>
                  </a:cubicBezTo>
                  <a:cubicBezTo>
                    <a:pt x="21944" y="6185"/>
                    <a:pt x="21564" y="5832"/>
                    <a:pt x="21157" y="5507"/>
                  </a:cubicBezTo>
                  <a:cubicBezTo>
                    <a:pt x="20750" y="5154"/>
                    <a:pt x="20343" y="4856"/>
                    <a:pt x="19909" y="4585"/>
                  </a:cubicBezTo>
                  <a:cubicBezTo>
                    <a:pt x="19231" y="4151"/>
                    <a:pt x="18472" y="3744"/>
                    <a:pt x="17712" y="3445"/>
                  </a:cubicBezTo>
                  <a:cubicBezTo>
                    <a:pt x="17550" y="3364"/>
                    <a:pt x="17387" y="3310"/>
                    <a:pt x="17197" y="3228"/>
                  </a:cubicBezTo>
                  <a:cubicBezTo>
                    <a:pt x="16302" y="2876"/>
                    <a:pt x="15434" y="2659"/>
                    <a:pt x="14485" y="2442"/>
                  </a:cubicBezTo>
                  <a:cubicBezTo>
                    <a:pt x="13590" y="2279"/>
                    <a:pt x="12613" y="2171"/>
                    <a:pt x="11691" y="2388"/>
                  </a:cubicBezTo>
                  <a:cubicBezTo>
                    <a:pt x="14078" y="2116"/>
                    <a:pt x="16356" y="2822"/>
                    <a:pt x="18065" y="4042"/>
                  </a:cubicBezTo>
                  <a:cubicBezTo>
                    <a:pt x="18580" y="4422"/>
                    <a:pt x="19041" y="4774"/>
                    <a:pt x="19503" y="5236"/>
                  </a:cubicBezTo>
                  <a:cubicBezTo>
                    <a:pt x="20316" y="6049"/>
                    <a:pt x="20994" y="6944"/>
                    <a:pt x="21537" y="7894"/>
                  </a:cubicBezTo>
                  <a:cubicBezTo>
                    <a:pt x="21672" y="8138"/>
                    <a:pt x="21808" y="8382"/>
                    <a:pt x="21944" y="8653"/>
                  </a:cubicBezTo>
                  <a:cubicBezTo>
                    <a:pt x="22378" y="9467"/>
                    <a:pt x="22757" y="10308"/>
                    <a:pt x="23164" y="11149"/>
                  </a:cubicBezTo>
                  <a:cubicBezTo>
                    <a:pt x="23463" y="11881"/>
                    <a:pt x="23788" y="12559"/>
                    <a:pt x="24141" y="13237"/>
                  </a:cubicBezTo>
                  <a:cubicBezTo>
                    <a:pt x="23327" y="12206"/>
                    <a:pt x="22432" y="11257"/>
                    <a:pt x="21483" y="10416"/>
                  </a:cubicBezTo>
                  <a:cubicBezTo>
                    <a:pt x="21320" y="10145"/>
                    <a:pt x="21157" y="9874"/>
                    <a:pt x="21021" y="9602"/>
                  </a:cubicBezTo>
                  <a:cubicBezTo>
                    <a:pt x="20886" y="9358"/>
                    <a:pt x="20777" y="9114"/>
                    <a:pt x="20669" y="8897"/>
                  </a:cubicBezTo>
                  <a:cubicBezTo>
                    <a:pt x="20587" y="8680"/>
                    <a:pt x="20506" y="8518"/>
                    <a:pt x="20398" y="8301"/>
                  </a:cubicBezTo>
                  <a:cubicBezTo>
                    <a:pt x="20126" y="7731"/>
                    <a:pt x="19828" y="7161"/>
                    <a:pt x="19421" y="6619"/>
                  </a:cubicBezTo>
                  <a:cubicBezTo>
                    <a:pt x="18933" y="5995"/>
                    <a:pt x="18363" y="5453"/>
                    <a:pt x="17712" y="5019"/>
                  </a:cubicBezTo>
                  <a:cubicBezTo>
                    <a:pt x="16519" y="4151"/>
                    <a:pt x="14973" y="3473"/>
                    <a:pt x="13318" y="3228"/>
                  </a:cubicBezTo>
                  <a:cubicBezTo>
                    <a:pt x="12423" y="3093"/>
                    <a:pt x="11501" y="3066"/>
                    <a:pt x="10579" y="3201"/>
                  </a:cubicBezTo>
                  <a:cubicBezTo>
                    <a:pt x="9982" y="3256"/>
                    <a:pt x="9412" y="3391"/>
                    <a:pt x="8870" y="3554"/>
                  </a:cubicBezTo>
                  <a:cubicBezTo>
                    <a:pt x="9629" y="3500"/>
                    <a:pt x="10308" y="3554"/>
                    <a:pt x="10986" y="3662"/>
                  </a:cubicBezTo>
                  <a:cubicBezTo>
                    <a:pt x="12884" y="3961"/>
                    <a:pt x="14674" y="4476"/>
                    <a:pt x="16166" y="5425"/>
                  </a:cubicBezTo>
                  <a:cubicBezTo>
                    <a:pt x="17360" y="6185"/>
                    <a:pt x="18309" y="7134"/>
                    <a:pt x="19231" y="8111"/>
                  </a:cubicBezTo>
                  <a:cubicBezTo>
                    <a:pt x="19665" y="8572"/>
                    <a:pt x="20072" y="8979"/>
                    <a:pt x="20506" y="9440"/>
                  </a:cubicBezTo>
                  <a:lnTo>
                    <a:pt x="21293" y="10199"/>
                  </a:lnTo>
                  <a:cubicBezTo>
                    <a:pt x="20235" y="9331"/>
                    <a:pt x="19069" y="8545"/>
                    <a:pt x="17821" y="7975"/>
                  </a:cubicBezTo>
                  <a:cubicBezTo>
                    <a:pt x="16302" y="6619"/>
                    <a:pt x="14810" y="4991"/>
                    <a:pt x="12505" y="4476"/>
                  </a:cubicBezTo>
                  <a:cubicBezTo>
                    <a:pt x="11989" y="4368"/>
                    <a:pt x="11447" y="4340"/>
                    <a:pt x="10877" y="4313"/>
                  </a:cubicBezTo>
                  <a:lnTo>
                    <a:pt x="10579" y="4313"/>
                  </a:lnTo>
                  <a:cubicBezTo>
                    <a:pt x="9684" y="4313"/>
                    <a:pt x="8816" y="4368"/>
                    <a:pt x="7921" y="4503"/>
                  </a:cubicBezTo>
                  <a:cubicBezTo>
                    <a:pt x="6917" y="4639"/>
                    <a:pt x="5913" y="4883"/>
                    <a:pt x="4910" y="5154"/>
                  </a:cubicBezTo>
                  <a:cubicBezTo>
                    <a:pt x="8843" y="4449"/>
                    <a:pt x="12532" y="4991"/>
                    <a:pt x="15461" y="6592"/>
                  </a:cubicBezTo>
                  <a:cubicBezTo>
                    <a:pt x="15922" y="6809"/>
                    <a:pt x="16329" y="7080"/>
                    <a:pt x="16790" y="7351"/>
                  </a:cubicBezTo>
                  <a:cubicBezTo>
                    <a:pt x="16926" y="7433"/>
                    <a:pt x="17089" y="7568"/>
                    <a:pt x="17251" y="7704"/>
                  </a:cubicBezTo>
                  <a:cubicBezTo>
                    <a:pt x="16546" y="7433"/>
                    <a:pt x="15841" y="7188"/>
                    <a:pt x="15054" y="7053"/>
                  </a:cubicBezTo>
                  <a:cubicBezTo>
                    <a:pt x="14973" y="7026"/>
                    <a:pt x="14919" y="6999"/>
                    <a:pt x="14810" y="6944"/>
                  </a:cubicBezTo>
                  <a:cubicBezTo>
                    <a:pt x="14268" y="6673"/>
                    <a:pt x="13345" y="6375"/>
                    <a:pt x="13210" y="6321"/>
                  </a:cubicBezTo>
                  <a:cubicBezTo>
                    <a:pt x="12667" y="6076"/>
                    <a:pt x="12071" y="5859"/>
                    <a:pt x="11447" y="5778"/>
                  </a:cubicBezTo>
                  <a:cubicBezTo>
                    <a:pt x="10714" y="5642"/>
                    <a:pt x="9928" y="5642"/>
                    <a:pt x="9141" y="5697"/>
                  </a:cubicBezTo>
                  <a:cubicBezTo>
                    <a:pt x="7080" y="5832"/>
                    <a:pt x="4910" y="6348"/>
                    <a:pt x="2848" y="7188"/>
                  </a:cubicBezTo>
                  <a:cubicBezTo>
                    <a:pt x="2279" y="7433"/>
                    <a:pt x="1682" y="7704"/>
                    <a:pt x="1113" y="7975"/>
                  </a:cubicBezTo>
                  <a:cubicBezTo>
                    <a:pt x="814" y="8111"/>
                    <a:pt x="516" y="8273"/>
                    <a:pt x="190" y="8436"/>
                  </a:cubicBezTo>
                  <a:lnTo>
                    <a:pt x="0" y="8545"/>
                  </a:lnTo>
                  <a:cubicBezTo>
                    <a:pt x="55" y="8518"/>
                    <a:pt x="136" y="8490"/>
                    <a:pt x="245" y="8436"/>
                  </a:cubicBezTo>
                  <a:cubicBezTo>
                    <a:pt x="814" y="8165"/>
                    <a:pt x="1384" y="7948"/>
                    <a:pt x="1953" y="7812"/>
                  </a:cubicBezTo>
                  <a:cubicBezTo>
                    <a:pt x="2903" y="7595"/>
                    <a:pt x="3798" y="7622"/>
                    <a:pt x="4639" y="7677"/>
                  </a:cubicBezTo>
                  <a:lnTo>
                    <a:pt x="4991" y="7677"/>
                  </a:lnTo>
                  <a:cubicBezTo>
                    <a:pt x="6619" y="7622"/>
                    <a:pt x="8273" y="7460"/>
                    <a:pt x="9874" y="7297"/>
                  </a:cubicBezTo>
                  <a:cubicBezTo>
                    <a:pt x="11040" y="7188"/>
                    <a:pt x="12233" y="7080"/>
                    <a:pt x="13427" y="7161"/>
                  </a:cubicBezTo>
                  <a:cubicBezTo>
                    <a:pt x="13481" y="7161"/>
                    <a:pt x="13752" y="7161"/>
                    <a:pt x="14078" y="7188"/>
                  </a:cubicBezTo>
                  <a:cubicBezTo>
                    <a:pt x="14105" y="7216"/>
                    <a:pt x="14132" y="7270"/>
                    <a:pt x="14213" y="7270"/>
                  </a:cubicBezTo>
                  <a:cubicBezTo>
                    <a:pt x="15922" y="7487"/>
                    <a:pt x="17522" y="8111"/>
                    <a:pt x="18987" y="8952"/>
                  </a:cubicBezTo>
                  <a:cubicBezTo>
                    <a:pt x="18472" y="8680"/>
                    <a:pt x="17658" y="8545"/>
                    <a:pt x="17197" y="8409"/>
                  </a:cubicBezTo>
                  <a:cubicBezTo>
                    <a:pt x="16953" y="8355"/>
                    <a:pt x="16682" y="8273"/>
                    <a:pt x="16438" y="8246"/>
                  </a:cubicBezTo>
                  <a:cubicBezTo>
                    <a:pt x="15922" y="8138"/>
                    <a:pt x="15380" y="8029"/>
                    <a:pt x="14891" y="8002"/>
                  </a:cubicBezTo>
                  <a:cubicBezTo>
                    <a:pt x="13291" y="7839"/>
                    <a:pt x="11637" y="7894"/>
                    <a:pt x="9955" y="8165"/>
                  </a:cubicBezTo>
                  <a:cubicBezTo>
                    <a:pt x="9765" y="8219"/>
                    <a:pt x="9548" y="8246"/>
                    <a:pt x="9331" y="8273"/>
                  </a:cubicBezTo>
                  <a:cubicBezTo>
                    <a:pt x="8192" y="8490"/>
                    <a:pt x="7080" y="8762"/>
                    <a:pt x="5968" y="8843"/>
                  </a:cubicBezTo>
                  <a:cubicBezTo>
                    <a:pt x="6402" y="8843"/>
                    <a:pt x="6890" y="8843"/>
                    <a:pt x="7324" y="8897"/>
                  </a:cubicBezTo>
                  <a:cubicBezTo>
                    <a:pt x="7514" y="8897"/>
                    <a:pt x="7731" y="8897"/>
                    <a:pt x="7921" y="8924"/>
                  </a:cubicBezTo>
                  <a:cubicBezTo>
                    <a:pt x="8138" y="8924"/>
                    <a:pt x="8300" y="8952"/>
                    <a:pt x="8517" y="8952"/>
                  </a:cubicBezTo>
                  <a:cubicBezTo>
                    <a:pt x="9819" y="9033"/>
                    <a:pt x="11121" y="9169"/>
                    <a:pt x="12396" y="9358"/>
                  </a:cubicBezTo>
                  <a:cubicBezTo>
                    <a:pt x="12993" y="9467"/>
                    <a:pt x="13562" y="9575"/>
                    <a:pt x="14132" y="9602"/>
                  </a:cubicBezTo>
                  <a:cubicBezTo>
                    <a:pt x="15190" y="9657"/>
                    <a:pt x="16275" y="9467"/>
                    <a:pt x="17333" y="9304"/>
                  </a:cubicBezTo>
                  <a:cubicBezTo>
                    <a:pt x="17631" y="9223"/>
                    <a:pt x="17929" y="9196"/>
                    <a:pt x="18228" y="9196"/>
                  </a:cubicBezTo>
                  <a:cubicBezTo>
                    <a:pt x="18580" y="9169"/>
                    <a:pt x="18960" y="9169"/>
                    <a:pt x="19313" y="9196"/>
                  </a:cubicBezTo>
                  <a:lnTo>
                    <a:pt x="19313" y="9196"/>
                  </a:lnTo>
                  <a:cubicBezTo>
                    <a:pt x="19286" y="9169"/>
                    <a:pt x="19231" y="9114"/>
                    <a:pt x="19177" y="9087"/>
                  </a:cubicBezTo>
                  <a:cubicBezTo>
                    <a:pt x="21266" y="10389"/>
                    <a:pt x="22947" y="12152"/>
                    <a:pt x="24466" y="14105"/>
                  </a:cubicBezTo>
                  <a:lnTo>
                    <a:pt x="24059" y="13807"/>
                  </a:lnTo>
                  <a:cubicBezTo>
                    <a:pt x="23110" y="13101"/>
                    <a:pt x="22079" y="12613"/>
                    <a:pt x="21021" y="12423"/>
                  </a:cubicBezTo>
                  <a:cubicBezTo>
                    <a:pt x="20940" y="12423"/>
                    <a:pt x="20859" y="12369"/>
                    <a:pt x="20777" y="12369"/>
                  </a:cubicBezTo>
                  <a:cubicBezTo>
                    <a:pt x="19448" y="12179"/>
                    <a:pt x="18146" y="12315"/>
                    <a:pt x="16817" y="12315"/>
                  </a:cubicBezTo>
                  <a:cubicBezTo>
                    <a:pt x="15651" y="12315"/>
                    <a:pt x="14512" y="12206"/>
                    <a:pt x="13345" y="12234"/>
                  </a:cubicBezTo>
                  <a:cubicBezTo>
                    <a:pt x="12559" y="12288"/>
                    <a:pt x="11826" y="12342"/>
                    <a:pt x="11040" y="12315"/>
                  </a:cubicBezTo>
                  <a:cubicBezTo>
                    <a:pt x="10904" y="12315"/>
                    <a:pt x="10714" y="12315"/>
                    <a:pt x="10497" y="12288"/>
                  </a:cubicBezTo>
                  <a:cubicBezTo>
                    <a:pt x="10579" y="12315"/>
                    <a:pt x="10606" y="12315"/>
                    <a:pt x="10633" y="12342"/>
                  </a:cubicBezTo>
                  <a:lnTo>
                    <a:pt x="11257" y="12559"/>
                  </a:lnTo>
                  <a:cubicBezTo>
                    <a:pt x="11854" y="12776"/>
                    <a:pt x="12477" y="12993"/>
                    <a:pt x="13156" y="13129"/>
                  </a:cubicBezTo>
                  <a:cubicBezTo>
                    <a:pt x="13210" y="13129"/>
                    <a:pt x="13291" y="13156"/>
                    <a:pt x="13345" y="13156"/>
                  </a:cubicBezTo>
                  <a:cubicBezTo>
                    <a:pt x="15759" y="13644"/>
                    <a:pt x="18336" y="13427"/>
                    <a:pt x="20940" y="13373"/>
                  </a:cubicBezTo>
                  <a:lnTo>
                    <a:pt x="21455" y="13373"/>
                  </a:lnTo>
                  <a:cubicBezTo>
                    <a:pt x="22513" y="13373"/>
                    <a:pt x="23598" y="13508"/>
                    <a:pt x="24520" y="14186"/>
                  </a:cubicBezTo>
                  <a:cubicBezTo>
                    <a:pt x="24548" y="14241"/>
                    <a:pt x="24602" y="14322"/>
                    <a:pt x="24656" y="14349"/>
                  </a:cubicBezTo>
                  <a:cubicBezTo>
                    <a:pt x="24846" y="14593"/>
                    <a:pt x="25009" y="14865"/>
                    <a:pt x="25199" y="15082"/>
                  </a:cubicBezTo>
                  <a:cubicBezTo>
                    <a:pt x="25226" y="15136"/>
                    <a:pt x="25253" y="15190"/>
                    <a:pt x="25253" y="15217"/>
                  </a:cubicBezTo>
                  <a:cubicBezTo>
                    <a:pt x="24520" y="14892"/>
                    <a:pt x="23707" y="14620"/>
                    <a:pt x="22920" y="14485"/>
                  </a:cubicBezTo>
                  <a:cubicBezTo>
                    <a:pt x="22568" y="14349"/>
                    <a:pt x="22242" y="14241"/>
                    <a:pt x="21862" y="14186"/>
                  </a:cubicBezTo>
                  <a:cubicBezTo>
                    <a:pt x="21320" y="14051"/>
                    <a:pt x="20750" y="13997"/>
                    <a:pt x="20208" y="13969"/>
                  </a:cubicBezTo>
                  <a:cubicBezTo>
                    <a:pt x="17712" y="13861"/>
                    <a:pt x="15271" y="14214"/>
                    <a:pt x="12966" y="13861"/>
                  </a:cubicBezTo>
                  <a:cubicBezTo>
                    <a:pt x="12369" y="13780"/>
                    <a:pt x="11745" y="13644"/>
                    <a:pt x="11148" y="13535"/>
                  </a:cubicBezTo>
                  <a:cubicBezTo>
                    <a:pt x="11311" y="13644"/>
                    <a:pt x="11501" y="13698"/>
                    <a:pt x="11664" y="13807"/>
                  </a:cubicBezTo>
                  <a:cubicBezTo>
                    <a:pt x="11908" y="13915"/>
                    <a:pt x="12179" y="14051"/>
                    <a:pt x="12396" y="14132"/>
                  </a:cubicBezTo>
                  <a:lnTo>
                    <a:pt x="13020" y="14349"/>
                  </a:lnTo>
                  <a:cubicBezTo>
                    <a:pt x="13156" y="14376"/>
                    <a:pt x="13291" y="14458"/>
                    <a:pt x="13454" y="14485"/>
                  </a:cubicBezTo>
                  <a:cubicBezTo>
                    <a:pt x="14295" y="14756"/>
                    <a:pt x="15163" y="14919"/>
                    <a:pt x="16058" y="15027"/>
                  </a:cubicBezTo>
                  <a:cubicBezTo>
                    <a:pt x="17577" y="15217"/>
                    <a:pt x="19204" y="15190"/>
                    <a:pt x="20804" y="15027"/>
                  </a:cubicBezTo>
                  <a:cubicBezTo>
                    <a:pt x="21021" y="15000"/>
                    <a:pt x="21211" y="14946"/>
                    <a:pt x="21455" y="14919"/>
                  </a:cubicBezTo>
                  <a:lnTo>
                    <a:pt x="22161" y="14810"/>
                  </a:lnTo>
                  <a:cubicBezTo>
                    <a:pt x="22405" y="14783"/>
                    <a:pt x="22676" y="14756"/>
                    <a:pt x="22947" y="14756"/>
                  </a:cubicBezTo>
                  <a:cubicBezTo>
                    <a:pt x="23815" y="14919"/>
                    <a:pt x="24710" y="15217"/>
                    <a:pt x="25551" y="15678"/>
                  </a:cubicBezTo>
                  <a:cubicBezTo>
                    <a:pt x="25551" y="15705"/>
                    <a:pt x="25578" y="15705"/>
                    <a:pt x="25578" y="15732"/>
                  </a:cubicBezTo>
                  <a:cubicBezTo>
                    <a:pt x="25578" y="15705"/>
                    <a:pt x="25551" y="15705"/>
                    <a:pt x="25551" y="15678"/>
                  </a:cubicBezTo>
                  <a:cubicBezTo>
                    <a:pt x="25578" y="15705"/>
                    <a:pt x="25660" y="15705"/>
                    <a:pt x="25687" y="15732"/>
                  </a:cubicBezTo>
                  <a:cubicBezTo>
                    <a:pt x="26229" y="16519"/>
                    <a:pt x="26772" y="17333"/>
                    <a:pt x="27314" y="18146"/>
                  </a:cubicBezTo>
                  <a:cubicBezTo>
                    <a:pt x="27043" y="18011"/>
                    <a:pt x="26745" y="17930"/>
                    <a:pt x="26446" y="17848"/>
                  </a:cubicBezTo>
                  <a:lnTo>
                    <a:pt x="26039" y="17740"/>
                  </a:lnTo>
                  <a:cubicBezTo>
                    <a:pt x="25958" y="17713"/>
                    <a:pt x="25877" y="17658"/>
                    <a:pt x="25795" y="17631"/>
                  </a:cubicBezTo>
                  <a:cubicBezTo>
                    <a:pt x="25307" y="17441"/>
                    <a:pt x="24819" y="17197"/>
                    <a:pt x="24303" y="16980"/>
                  </a:cubicBezTo>
                  <a:lnTo>
                    <a:pt x="24276" y="16980"/>
                  </a:lnTo>
                  <a:cubicBezTo>
                    <a:pt x="23761" y="16790"/>
                    <a:pt x="23219" y="16573"/>
                    <a:pt x="22703" y="16438"/>
                  </a:cubicBezTo>
                  <a:cubicBezTo>
                    <a:pt x="20533" y="15895"/>
                    <a:pt x="18336" y="15841"/>
                    <a:pt x="16193" y="15760"/>
                  </a:cubicBezTo>
                  <a:cubicBezTo>
                    <a:pt x="15624" y="15760"/>
                    <a:pt x="15054" y="15732"/>
                    <a:pt x="14457" y="15705"/>
                  </a:cubicBezTo>
                  <a:lnTo>
                    <a:pt x="14240" y="15705"/>
                  </a:lnTo>
                  <a:cubicBezTo>
                    <a:pt x="14403" y="15732"/>
                    <a:pt x="14539" y="15760"/>
                    <a:pt x="14702" y="15814"/>
                  </a:cubicBezTo>
                  <a:cubicBezTo>
                    <a:pt x="15678" y="16004"/>
                    <a:pt x="16627" y="16302"/>
                    <a:pt x="17631" y="16655"/>
                  </a:cubicBezTo>
                  <a:cubicBezTo>
                    <a:pt x="17658" y="16655"/>
                    <a:pt x="17658" y="16655"/>
                    <a:pt x="17685" y="16682"/>
                  </a:cubicBezTo>
                  <a:cubicBezTo>
                    <a:pt x="17956" y="16790"/>
                    <a:pt x="18255" y="16899"/>
                    <a:pt x="18580" y="16953"/>
                  </a:cubicBezTo>
                  <a:cubicBezTo>
                    <a:pt x="20018" y="17441"/>
                    <a:pt x="21564" y="17875"/>
                    <a:pt x="23110" y="17984"/>
                  </a:cubicBezTo>
                  <a:cubicBezTo>
                    <a:pt x="23761" y="18011"/>
                    <a:pt x="24439" y="17902"/>
                    <a:pt x="25090" y="17875"/>
                  </a:cubicBezTo>
                  <a:cubicBezTo>
                    <a:pt x="25361" y="17930"/>
                    <a:pt x="25633" y="18011"/>
                    <a:pt x="25850" y="18092"/>
                  </a:cubicBezTo>
                  <a:cubicBezTo>
                    <a:pt x="26500" y="18255"/>
                    <a:pt x="27314" y="18363"/>
                    <a:pt x="27830" y="19042"/>
                  </a:cubicBezTo>
                  <a:cubicBezTo>
                    <a:pt x="27830" y="19069"/>
                    <a:pt x="27857" y="19069"/>
                    <a:pt x="27857" y="19069"/>
                  </a:cubicBezTo>
                  <a:cubicBezTo>
                    <a:pt x="27965" y="19204"/>
                    <a:pt x="28019" y="19340"/>
                    <a:pt x="28128" y="19503"/>
                  </a:cubicBezTo>
                  <a:cubicBezTo>
                    <a:pt x="28155" y="19584"/>
                    <a:pt x="28209" y="19638"/>
                    <a:pt x="28264" y="19720"/>
                  </a:cubicBezTo>
                  <a:cubicBezTo>
                    <a:pt x="28074" y="19530"/>
                    <a:pt x="27857" y="19448"/>
                    <a:pt x="27667" y="19313"/>
                  </a:cubicBezTo>
                  <a:cubicBezTo>
                    <a:pt x="27423" y="19177"/>
                    <a:pt x="27151" y="19096"/>
                    <a:pt x="26907" y="19042"/>
                  </a:cubicBezTo>
                  <a:cubicBezTo>
                    <a:pt x="26229" y="18852"/>
                    <a:pt x="25551" y="18852"/>
                    <a:pt x="24873" y="18906"/>
                  </a:cubicBezTo>
                  <a:cubicBezTo>
                    <a:pt x="24575" y="18906"/>
                    <a:pt x="24276" y="18933"/>
                    <a:pt x="23951" y="18933"/>
                  </a:cubicBezTo>
                  <a:cubicBezTo>
                    <a:pt x="23110" y="18960"/>
                    <a:pt x="22296" y="18906"/>
                    <a:pt x="21455" y="18852"/>
                  </a:cubicBezTo>
                  <a:cubicBezTo>
                    <a:pt x="20425" y="18797"/>
                    <a:pt x="19421" y="18689"/>
                    <a:pt x="18390" y="18689"/>
                  </a:cubicBezTo>
                  <a:lnTo>
                    <a:pt x="17712" y="18689"/>
                  </a:lnTo>
                  <a:cubicBezTo>
                    <a:pt x="17170" y="18689"/>
                    <a:pt x="16627" y="18689"/>
                    <a:pt x="16221" y="18391"/>
                  </a:cubicBezTo>
                  <a:cubicBezTo>
                    <a:pt x="16600" y="18689"/>
                    <a:pt x="16980" y="18960"/>
                    <a:pt x="17387" y="19204"/>
                  </a:cubicBezTo>
                  <a:cubicBezTo>
                    <a:pt x="17767" y="19448"/>
                    <a:pt x="18173" y="19611"/>
                    <a:pt x="18580" y="19801"/>
                  </a:cubicBezTo>
                  <a:cubicBezTo>
                    <a:pt x="20126" y="20479"/>
                    <a:pt x="21917" y="20940"/>
                    <a:pt x="23761" y="20750"/>
                  </a:cubicBezTo>
                  <a:cubicBezTo>
                    <a:pt x="24737" y="20669"/>
                    <a:pt x="25687" y="20398"/>
                    <a:pt x="26663" y="20262"/>
                  </a:cubicBezTo>
                  <a:cubicBezTo>
                    <a:pt x="26880" y="20208"/>
                    <a:pt x="27070" y="20208"/>
                    <a:pt x="27287" y="20208"/>
                  </a:cubicBezTo>
                  <a:cubicBezTo>
                    <a:pt x="27558" y="20208"/>
                    <a:pt x="27830" y="20208"/>
                    <a:pt x="28101" y="20316"/>
                  </a:cubicBezTo>
                  <a:cubicBezTo>
                    <a:pt x="28128" y="20316"/>
                    <a:pt x="28155" y="20344"/>
                    <a:pt x="28209" y="20344"/>
                  </a:cubicBezTo>
                  <a:cubicBezTo>
                    <a:pt x="28399" y="20425"/>
                    <a:pt x="28616" y="20533"/>
                    <a:pt x="28806" y="20696"/>
                  </a:cubicBezTo>
                  <a:lnTo>
                    <a:pt x="28915" y="20805"/>
                  </a:lnTo>
                  <a:cubicBezTo>
                    <a:pt x="28942" y="20859"/>
                    <a:pt x="28969" y="20940"/>
                    <a:pt x="29023" y="20967"/>
                  </a:cubicBezTo>
                  <a:cubicBezTo>
                    <a:pt x="29023" y="20994"/>
                    <a:pt x="29050" y="21022"/>
                    <a:pt x="29050" y="21076"/>
                  </a:cubicBezTo>
                  <a:cubicBezTo>
                    <a:pt x="29050" y="21103"/>
                    <a:pt x="29077" y="21103"/>
                    <a:pt x="29077" y="21130"/>
                  </a:cubicBezTo>
                  <a:cubicBezTo>
                    <a:pt x="30027" y="22703"/>
                    <a:pt x="30976" y="24331"/>
                    <a:pt x="31735" y="26175"/>
                  </a:cubicBezTo>
                  <a:cubicBezTo>
                    <a:pt x="31790" y="26148"/>
                    <a:pt x="32007" y="25877"/>
                    <a:pt x="31898"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a:off x="619875" y="3920050"/>
              <a:ext cx="320775" cy="38700"/>
            </a:xfrm>
            <a:custGeom>
              <a:avLst/>
              <a:gdLst/>
              <a:ahLst/>
              <a:cxnLst/>
              <a:rect l="l" t="t" r="r" b="b"/>
              <a:pathLst>
                <a:path w="12831" h="1548" extrusionOk="0">
                  <a:moveTo>
                    <a:pt x="6836" y="1194"/>
                  </a:moveTo>
                  <a:cubicBezTo>
                    <a:pt x="7758" y="1005"/>
                    <a:pt x="8626" y="733"/>
                    <a:pt x="9548" y="625"/>
                  </a:cubicBezTo>
                  <a:cubicBezTo>
                    <a:pt x="10254" y="543"/>
                    <a:pt x="10986" y="571"/>
                    <a:pt x="11718" y="706"/>
                  </a:cubicBezTo>
                  <a:cubicBezTo>
                    <a:pt x="11745" y="706"/>
                    <a:pt x="11827" y="706"/>
                    <a:pt x="11854" y="733"/>
                  </a:cubicBezTo>
                  <a:cubicBezTo>
                    <a:pt x="12017" y="788"/>
                    <a:pt x="12830" y="842"/>
                    <a:pt x="12830" y="842"/>
                  </a:cubicBezTo>
                  <a:cubicBezTo>
                    <a:pt x="12830" y="842"/>
                    <a:pt x="12017" y="435"/>
                    <a:pt x="11854" y="408"/>
                  </a:cubicBezTo>
                  <a:cubicBezTo>
                    <a:pt x="10362" y="1"/>
                    <a:pt x="8843" y="137"/>
                    <a:pt x="7378" y="354"/>
                  </a:cubicBezTo>
                  <a:cubicBezTo>
                    <a:pt x="6158" y="543"/>
                    <a:pt x="4910" y="733"/>
                    <a:pt x="3690" y="869"/>
                  </a:cubicBezTo>
                  <a:cubicBezTo>
                    <a:pt x="3283" y="923"/>
                    <a:pt x="2903" y="950"/>
                    <a:pt x="2496" y="977"/>
                  </a:cubicBezTo>
                  <a:cubicBezTo>
                    <a:pt x="1655" y="1005"/>
                    <a:pt x="814" y="1005"/>
                    <a:pt x="1" y="950"/>
                  </a:cubicBezTo>
                  <a:cubicBezTo>
                    <a:pt x="2306" y="1140"/>
                    <a:pt x="4558" y="1547"/>
                    <a:pt x="6836"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9"/>
          <p:cNvGrpSpPr/>
          <p:nvPr/>
        </p:nvGrpSpPr>
        <p:grpSpPr>
          <a:xfrm>
            <a:off x="-215348" y="9"/>
            <a:ext cx="1630677" cy="1332226"/>
            <a:chOff x="1333925" y="2577425"/>
            <a:chExt cx="800175" cy="653725"/>
          </a:xfrm>
        </p:grpSpPr>
        <p:sp>
          <p:nvSpPr>
            <p:cNvPr id="97" name="Google Shape;97;p9"/>
            <p:cNvSpPr/>
            <p:nvPr/>
          </p:nvSpPr>
          <p:spPr>
            <a:xfrm>
              <a:off x="1333925" y="2577425"/>
              <a:ext cx="800175" cy="653725"/>
            </a:xfrm>
            <a:custGeom>
              <a:avLst/>
              <a:gdLst/>
              <a:ahLst/>
              <a:cxnLst/>
              <a:rect l="l" t="t" r="r" b="b"/>
              <a:pathLst>
                <a:path w="32007" h="26149" extrusionOk="0">
                  <a:moveTo>
                    <a:pt x="82" y="25633"/>
                  </a:moveTo>
                  <a:cubicBezTo>
                    <a:pt x="868" y="23734"/>
                    <a:pt x="1817" y="22080"/>
                    <a:pt x="2794" y="20506"/>
                  </a:cubicBezTo>
                  <a:lnTo>
                    <a:pt x="2902" y="20289"/>
                  </a:lnTo>
                  <a:cubicBezTo>
                    <a:pt x="2713" y="19910"/>
                    <a:pt x="2550" y="19530"/>
                    <a:pt x="2360" y="19177"/>
                  </a:cubicBezTo>
                  <a:cubicBezTo>
                    <a:pt x="1411" y="17686"/>
                    <a:pt x="516" y="15923"/>
                    <a:pt x="597" y="13644"/>
                  </a:cubicBezTo>
                  <a:cubicBezTo>
                    <a:pt x="651" y="12017"/>
                    <a:pt x="1221" y="10362"/>
                    <a:pt x="2089" y="8870"/>
                  </a:cubicBezTo>
                  <a:cubicBezTo>
                    <a:pt x="2387" y="8328"/>
                    <a:pt x="2713" y="7813"/>
                    <a:pt x="3092" y="7351"/>
                  </a:cubicBezTo>
                  <a:cubicBezTo>
                    <a:pt x="3309" y="7107"/>
                    <a:pt x="3472" y="6836"/>
                    <a:pt x="3662" y="6592"/>
                  </a:cubicBezTo>
                  <a:cubicBezTo>
                    <a:pt x="3309" y="7080"/>
                    <a:pt x="2957" y="7623"/>
                    <a:pt x="2713" y="8165"/>
                  </a:cubicBezTo>
                  <a:cubicBezTo>
                    <a:pt x="1899" y="9847"/>
                    <a:pt x="1600" y="11773"/>
                    <a:pt x="1845" y="13373"/>
                  </a:cubicBezTo>
                  <a:lnTo>
                    <a:pt x="1845" y="13427"/>
                  </a:lnTo>
                  <a:cubicBezTo>
                    <a:pt x="2034" y="14702"/>
                    <a:pt x="2523" y="15841"/>
                    <a:pt x="2794" y="17089"/>
                  </a:cubicBezTo>
                  <a:cubicBezTo>
                    <a:pt x="2957" y="17794"/>
                    <a:pt x="3119" y="18743"/>
                    <a:pt x="3092" y="19611"/>
                  </a:cubicBezTo>
                  <a:cubicBezTo>
                    <a:pt x="3092" y="19720"/>
                    <a:pt x="3092" y="19801"/>
                    <a:pt x="3065" y="19910"/>
                  </a:cubicBezTo>
                  <a:cubicBezTo>
                    <a:pt x="3336" y="19286"/>
                    <a:pt x="3499" y="18635"/>
                    <a:pt x="3635" y="17957"/>
                  </a:cubicBezTo>
                  <a:cubicBezTo>
                    <a:pt x="3662" y="16709"/>
                    <a:pt x="3581" y="15543"/>
                    <a:pt x="3364" y="14404"/>
                  </a:cubicBezTo>
                  <a:cubicBezTo>
                    <a:pt x="3065" y="12803"/>
                    <a:pt x="2658" y="11230"/>
                    <a:pt x="2902" y="9440"/>
                  </a:cubicBezTo>
                  <a:cubicBezTo>
                    <a:pt x="3038" y="8491"/>
                    <a:pt x="3391" y="7514"/>
                    <a:pt x="3852" y="6565"/>
                  </a:cubicBezTo>
                  <a:cubicBezTo>
                    <a:pt x="4259" y="5724"/>
                    <a:pt x="4747" y="4883"/>
                    <a:pt x="5398" y="4151"/>
                  </a:cubicBezTo>
                  <a:cubicBezTo>
                    <a:pt x="5561" y="3961"/>
                    <a:pt x="5750" y="3798"/>
                    <a:pt x="5940" y="3608"/>
                  </a:cubicBezTo>
                  <a:cubicBezTo>
                    <a:pt x="6483" y="3120"/>
                    <a:pt x="7161" y="2713"/>
                    <a:pt x="7839" y="2442"/>
                  </a:cubicBezTo>
                  <a:cubicBezTo>
                    <a:pt x="8273" y="2252"/>
                    <a:pt x="8734" y="2171"/>
                    <a:pt x="9168" y="2117"/>
                  </a:cubicBezTo>
                  <a:cubicBezTo>
                    <a:pt x="5669" y="4531"/>
                    <a:pt x="3798" y="8708"/>
                    <a:pt x="3906" y="12396"/>
                  </a:cubicBezTo>
                  <a:cubicBezTo>
                    <a:pt x="3906" y="13346"/>
                    <a:pt x="4042" y="14295"/>
                    <a:pt x="4123" y="15244"/>
                  </a:cubicBezTo>
                  <a:cubicBezTo>
                    <a:pt x="4123" y="15407"/>
                    <a:pt x="4123" y="15597"/>
                    <a:pt x="4150" y="15760"/>
                  </a:cubicBezTo>
                  <a:cubicBezTo>
                    <a:pt x="4150" y="16221"/>
                    <a:pt x="4177" y="17903"/>
                    <a:pt x="3852" y="18445"/>
                  </a:cubicBezTo>
                  <a:cubicBezTo>
                    <a:pt x="3770" y="18716"/>
                    <a:pt x="3689" y="18988"/>
                    <a:pt x="3608" y="19259"/>
                  </a:cubicBezTo>
                  <a:cubicBezTo>
                    <a:pt x="3716" y="19123"/>
                    <a:pt x="3798" y="18933"/>
                    <a:pt x="3906" y="18798"/>
                  </a:cubicBezTo>
                  <a:cubicBezTo>
                    <a:pt x="3987" y="18716"/>
                    <a:pt x="4042" y="18581"/>
                    <a:pt x="4123" y="18472"/>
                  </a:cubicBezTo>
                  <a:cubicBezTo>
                    <a:pt x="4421" y="17686"/>
                    <a:pt x="4693" y="16953"/>
                    <a:pt x="4882" y="16167"/>
                  </a:cubicBezTo>
                  <a:cubicBezTo>
                    <a:pt x="4937" y="15597"/>
                    <a:pt x="5018" y="14810"/>
                    <a:pt x="5072" y="14566"/>
                  </a:cubicBezTo>
                  <a:lnTo>
                    <a:pt x="5371" y="12424"/>
                  </a:lnTo>
                  <a:cubicBezTo>
                    <a:pt x="5561" y="11040"/>
                    <a:pt x="5778" y="9657"/>
                    <a:pt x="5940" y="8301"/>
                  </a:cubicBezTo>
                  <a:cubicBezTo>
                    <a:pt x="6049" y="7541"/>
                    <a:pt x="6103" y="6836"/>
                    <a:pt x="6374" y="6104"/>
                  </a:cubicBezTo>
                  <a:cubicBezTo>
                    <a:pt x="6998" y="4395"/>
                    <a:pt x="8626" y="2984"/>
                    <a:pt x="10361" y="1981"/>
                  </a:cubicBezTo>
                  <a:cubicBezTo>
                    <a:pt x="10389" y="1981"/>
                    <a:pt x="10389" y="1954"/>
                    <a:pt x="10416" y="1954"/>
                  </a:cubicBezTo>
                  <a:cubicBezTo>
                    <a:pt x="11094" y="1574"/>
                    <a:pt x="11799" y="1221"/>
                    <a:pt x="12559" y="950"/>
                  </a:cubicBezTo>
                  <a:cubicBezTo>
                    <a:pt x="13508" y="570"/>
                    <a:pt x="14511" y="218"/>
                    <a:pt x="15569" y="1"/>
                  </a:cubicBezTo>
                  <a:cubicBezTo>
                    <a:pt x="11772" y="869"/>
                    <a:pt x="9412" y="3825"/>
                    <a:pt x="8083" y="6836"/>
                  </a:cubicBezTo>
                  <a:cubicBezTo>
                    <a:pt x="7459" y="8192"/>
                    <a:pt x="7025" y="9630"/>
                    <a:pt x="6591" y="11067"/>
                  </a:cubicBezTo>
                  <a:cubicBezTo>
                    <a:pt x="6374" y="11745"/>
                    <a:pt x="6184" y="12478"/>
                    <a:pt x="5967" y="13183"/>
                  </a:cubicBezTo>
                  <a:cubicBezTo>
                    <a:pt x="5940" y="13346"/>
                    <a:pt x="5805" y="13726"/>
                    <a:pt x="5669" y="14159"/>
                  </a:cubicBezTo>
                  <a:cubicBezTo>
                    <a:pt x="5615" y="14404"/>
                    <a:pt x="5533" y="14648"/>
                    <a:pt x="5479" y="14919"/>
                  </a:cubicBezTo>
                  <a:cubicBezTo>
                    <a:pt x="5289" y="15787"/>
                    <a:pt x="5018" y="16628"/>
                    <a:pt x="4747" y="17496"/>
                  </a:cubicBezTo>
                  <a:cubicBezTo>
                    <a:pt x="4828" y="17360"/>
                    <a:pt x="4964" y="17170"/>
                    <a:pt x="5072" y="17035"/>
                  </a:cubicBezTo>
                  <a:cubicBezTo>
                    <a:pt x="5154" y="16872"/>
                    <a:pt x="5289" y="16709"/>
                    <a:pt x="5398" y="16546"/>
                  </a:cubicBezTo>
                  <a:cubicBezTo>
                    <a:pt x="6049" y="15597"/>
                    <a:pt x="6700" y="14648"/>
                    <a:pt x="7405" y="13753"/>
                  </a:cubicBezTo>
                  <a:lnTo>
                    <a:pt x="7595" y="13237"/>
                  </a:lnTo>
                  <a:cubicBezTo>
                    <a:pt x="7649" y="13102"/>
                    <a:pt x="7676" y="13020"/>
                    <a:pt x="7703" y="12885"/>
                  </a:cubicBezTo>
                  <a:cubicBezTo>
                    <a:pt x="7703" y="12830"/>
                    <a:pt x="7730" y="12776"/>
                    <a:pt x="7730" y="12749"/>
                  </a:cubicBezTo>
                  <a:lnTo>
                    <a:pt x="7839" y="12234"/>
                  </a:lnTo>
                  <a:cubicBezTo>
                    <a:pt x="7920" y="11718"/>
                    <a:pt x="7920" y="11176"/>
                    <a:pt x="7947" y="10661"/>
                  </a:cubicBezTo>
                  <a:cubicBezTo>
                    <a:pt x="7975" y="10254"/>
                    <a:pt x="8002" y="9847"/>
                    <a:pt x="8083" y="9440"/>
                  </a:cubicBezTo>
                  <a:cubicBezTo>
                    <a:pt x="8327" y="8409"/>
                    <a:pt x="8924" y="7379"/>
                    <a:pt x="9711" y="6538"/>
                  </a:cubicBezTo>
                  <a:cubicBezTo>
                    <a:pt x="10090" y="6131"/>
                    <a:pt x="10443" y="5778"/>
                    <a:pt x="10850" y="5453"/>
                  </a:cubicBezTo>
                  <a:cubicBezTo>
                    <a:pt x="11257" y="5100"/>
                    <a:pt x="11663" y="4802"/>
                    <a:pt x="12125" y="4531"/>
                  </a:cubicBezTo>
                  <a:cubicBezTo>
                    <a:pt x="12803" y="4097"/>
                    <a:pt x="13535" y="3690"/>
                    <a:pt x="14294" y="3391"/>
                  </a:cubicBezTo>
                  <a:cubicBezTo>
                    <a:pt x="14457" y="3310"/>
                    <a:pt x="14620" y="3256"/>
                    <a:pt x="14837" y="3174"/>
                  </a:cubicBezTo>
                  <a:cubicBezTo>
                    <a:pt x="15705" y="2849"/>
                    <a:pt x="16600" y="2605"/>
                    <a:pt x="17549" y="2388"/>
                  </a:cubicBezTo>
                  <a:cubicBezTo>
                    <a:pt x="18417" y="2225"/>
                    <a:pt x="19394" y="2117"/>
                    <a:pt x="20316" y="2334"/>
                  </a:cubicBezTo>
                  <a:cubicBezTo>
                    <a:pt x="17956" y="2062"/>
                    <a:pt x="15651" y="2768"/>
                    <a:pt x="13942" y="3988"/>
                  </a:cubicBezTo>
                  <a:cubicBezTo>
                    <a:pt x="13426" y="4368"/>
                    <a:pt x="12965" y="4748"/>
                    <a:pt x="12531" y="5182"/>
                  </a:cubicBezTo>
                  <a:cubicBezTo>
                    <a:pt x="11718" y="5995"/>
                    <a:pt x="11040" y="6917"/>
                    <a:pt x="10497" y="7867"/>
                  </a:cubicBezTo>
                  <a:cubicBezTo>
                    <a:pt x="10361" y="8084"/>
                    <a:pt x="10226" y="8328"/>
                    <a:pt x="10090" y="8599"/>
                  </a:cubicBezTo>
                  <a:cubicBezTo>
                    <a:pt x="9629" y="9413"/>
                    <a:pt x="9277" y="10254"/>
                    <a:pt x="8870" y="11122"/>
                  </a:cubicBezTo>
                  <a:cubicBezTo>
                    <a:pt x="8544" y="11827"/>
                    <a:pt x="8219" y="12505"/>
                    <a:pt x="7866" y="13183"/>
                  </a:cubicBezTo>
                  <a:cubicBezTo>
                    <a:pt x="8680" y="12152"/>
                    <a:pt x="9575" y="11203"/>
                    <a:pt x="10524" y="10362"/>
                  </a:cubicBezTo>
                  <a:cubicBezTo>
                    <a:pt x="10687" y="10091"/>
                    <a:pt x="10850" y="9820"/>
                    <a:pt x="10985" y="9548"/>
                  </a:cubicBezTo>
                  <a:cubicBezTo>
                    <a:pt x="11121" y="9304"/>
                    <a:pt x="11229" y="9087"/>
                    <a:pt x="11338" y="8843"/>
                  </a:cubicBezTo>
                  <a:cubicBezTo>
                    <a:pt x="11446" y="8626"/>
                    <a:pt x="11501" y="8464"/>
                    <a:pt x="11609" y="8274"/>
                  </a:cubicBezTo>
                  <a:cubicBezTo>
                    <a:pt x="11880" y="7677"/>
                    <a:pt x="12179" y="7107"/>
                    <a:pt x="12586" y="6565"/>
                  </a:cubicBezTo>
                  <a:cubicBezTo>
                    <a:pt x="13074" y="5968"/>
                    <a:pt x="13643" y="5426"/>
                    <a:pt x="14294" y="4965"/>
                  </a:cubicBezTo>
                  <a:cubicBezTo>
                    <a:pt x="15515" y="4097"/>
                    <a:pt x="17034" y="3418"/>
                    <a:pt x="18689" y="3174"/>
                  </a:cubicBezTo>
                  <a:cubicBezTo>
                    <a:pt x="19584" y="3039"/>
                    <a:pt x="20533" y="3012"/>
                    <a:pt x="21428" y="3147"/>
                  </a:cubicBezTo>
                  <a:cubicBezTo>
                    <a:pt x="22025" y="3201"/>
                    <a:pt x="22594" y="3337"/>
                    <a:pt x="23137" y="3527"/>
                  </a:cubicBezTo>
                  <a:cubicBezTo>
                    <a:pt x="22377" y="3446"/>
                    <a:pt x="21699" y="3527"/>
                    <a:pt x="21021" y="3608"/>
                  </a:cubicBezTo>
                  <a:cubicBezTo>
                    <a:pt x="19123" y="3934"/>
                    <a:pt x="17332" y="4422"/>
                    <a:pt x="15841" y="5371"/>
                  </a:cubicBezTo>
                  <a:cubicBezTo>
                    <a:pt x="14647" y="6131"/>
                    <a:pt x="13698" y="7080"/>
                    <a:pt x="12803" y="8057"/>
                  </a:cubicBezTo>
                  <a:cubicBezTo>
                    <a:pt x="12342" y="8545"/>
                    <a:pt x="11935" y="8952"/>
                    <a:pt x="11501" y="9386"/>
                  </a:cubicBezTo>
                  <a:lnTo>
                    <a:pt x="10714" y="10172"/>
                  </a:lnTo>
                  <a:cubicBezTo>
                    <a:pt x="11772" y="9277"/>
                    <a:pt x="12938" y="8491"/>
                    <a:pt x="14186" y="7921"/>
                  </a:cubicBezTo>
                  <a:cubicBezTo>
                    <a:pt x="15705" y="6565"/>
                    <a:pt x="17197" y="4937"/>
                    <a:pt x="19502" y="4422"/>
                  </a:cubicBezTo>
                  <a:cubicBezTo>
                    <a:pt x="20018" y="4341"/>
                    <a:pt x="20560" y="4286"/>
                    <a:pt x="21130" y="4259"/>
                  </a:cubicBezTo>
                  <a:lnTo>
                    <a:pt x="21428" y="4259"/>
                  </a:lnTo>
                  <a:cubicBezTo>
                    <a:pt x="22323" y="4259"/>
                    <a:pt x="23191" y="4341"/>
                    <a:pt x="24086" y="4476"/>
                  </a:cubicBezTo>
                  <a:cubicBezTo>
                    <a:pt x="25090" y="4612"/>
                    <a:pt x="26093" y="4829"/>
                    <a:pt x="27097" y="5100"/>
                  </a:cubicBezTo>
                  <a:cubicBezTo>
                    <a:pt x="23164" y="4395"/>
                    <a:pt x="19475" y="4937"/>
                    <a:pt x="16546" y="6538"/>
                  </a:cubicBezTo>
                  <a:cubicBezTo>
                    <a:pt x="16085" y="6782"/>
                    <a:pt x="15678" y="7053"/>
                    <a:pt x="15244" y="7324"/>
                  </a:cubicBezTo>
                  <a:cubicBezTo>
                    <a:pt x="15108" y="7379"/>
                    <a:pt x="14918" y="7514"/>
                    <a:pt x="14756" y="7650"/>
                  </a:cubicBezTo>
                  <a:cubicBezTo>
                    <a:pt x="15461" y="7379"/>
                    <a:pt x="16193" y="7134"/>
                    <a:pt x="16953" y="6999"/>
                  </a:cubicBezTo>
                  <a:cubicBezTo>
                    <a:pt x="17034" y="6972"/>
                    <a:pt x="17088" y="6945"/>
                    <a:pt x="17197" y="6917"/>
                  </a:cubicBezTo>
                  <a:cubicBezTo>
                    <a:pt x="17739" y="6646"/>
                    <a:pt x="18661" y="6321"/>
                    <a:pt x="18797" y="6266"/>
                  </a:cubicBezTo>
                  <a:cubicBezTo>
                    <a:pt x="19340" y="6022"/>
                    <a:pt x="19936" y="5832"/>
                    <a:pt x="20560" y="5724"/>
                  </a:cubicBezTo>
                  <a:cubicBezTo>
                    <a:pt x="21292" y="5588"/>
                    <a:pt x="22079" y="5588"/>
                    <a:pt x="22866" y="5643"/>
                  </a:cubicBezTo>
                  <a:cubicBezTo>
                    <a:pt x="24927" y="5778"/>
                    <a:pt x="27097" y="6294"/>
                    <a:pt x="29158" y="7134"/>
                  </a:cubicBezTo>
                  <a:cubicBezTo>
                    <a:pt x="29755" y="7379"/>
                    <a:pt x="30325" y="7650"/>
                    <a:pt x="30894" y="7921"/>
                  </a:cubicBezTo>
                  <a:cubicBezTo>
                    <a:pt x="31193" y="8057"/>
                    <a:pt x="31518" y="8219"/>
                    <a:pt x="31816" y="8409"/>
                  </a:cubicBezTo>
                  <a:lnTo>
                    <a:pt x="32006" y="8491"/>
                  </a:lnTo>
                  <a:cubicBezTo>
                    <a:pt x="31952" y="8464"/>
                    <a:pt x="31871" y="8436"/>
                    <a:pt x="31789" y="8409"/>
                  </a:cubicBezTo>
                  <a:cubicBezTo>
                    <a:pt x="31193" y="8138"/>
                    <a:pt x="30623" y="7894"/>
                    <a:pt x="30053" y="7758"/>
                  </a:cubicBezTo>
                  <a:cubicBezTo>
                    <a:pt x="29104" y="7541"/>
                    <a:pt x="28209" y="7596"/>
                    <a:pt x="27368" y="7623"/>
                  </a:cubicBezTo>
                  <a:lnTo>
                    <a:pt x="27043" y="7623"/>
                  </a:lnTo>
                  <a:cubicBezTo>
                    <a:pt x="25415" y="7596"/>
                    <a:pt x="23734" y="7406"/>
                    <a:pt x="22160" y="7243"/>
                  </a:cubicBezTo>
                  <a:cubicBezTo>
                    <a:pt x="20967" y="7134"/>
                    <a:pt x="19773" y="7053"/>
                    <a:pt x="18580" y="7107"/>
                  </a:cubicBezTo>
                  <a:cubicBezTo>
                    <a:pt x="18526" y="7107"/>
                    <a:pt x="18255" y="7107"/>
                    <a:pt x="17956" y="7134"/>
                  </a:cubicBezTo>
                  <a:cubicBezTo>
                    <a:pt x="17902" y="7189"/>
                    <a:pt x="17875" y="7216"/>
                    <a:pt x="17821" y="7216"/>
                  </a:cubicBezTo>
                  <a:cubicBezTo>
                    <a:pt x="16085" y="7460"/>
                    <a:pt x="14484" y="8057"/>
                    <a:pt x="13020" y="8897"/>
                  </a:cubicBezTo>
                  <a:cubicBezTo>
                    <a:pt x="13535" y="8626"/>
                    <a:pt x="14349" y="8491"/>
                    <a:pt x="14837" y="8355"/>
                  </a:cubicBezTo>
                  <a:cubicBezTo>
                    <a:pt x="15054" y="8301"/>
                    <a:pt x="15325" y="8219"/>
                    <a:pt x="15569" y="8192"/>
                  </a:cubicBezTo>
                  <a:cubicBezTo>
                    <a:pt x="16085" y="8084"/>
                    <a:pt x="16627" y="8002"/>
                    <a:pt x="17142" y="7948"/>
                  </a:cubicBezTo>
                  <a:cubicBezTo>
                    <a:pt x="18716" y="7785"/>
                    <a:pt x="20397" y="7867"/>
                    <a:pt x="22052" y="8138"/>
                  </a:cubicBezTo>
                  <a:cubicBezTo>
                    <a:pt x="22242" y="8165"/>
                    <a:pt x="22459" y="8192"/>
                    <a:pt x="22703" y="8219"/>
                  </a:cubicBezTo>
                  <a:cubicBezTo>
                    <a:pt x="23815" y="8436"/>
                    <a:pt x="24927" y="8708"/>
                    <a:pt x="26039" y="8816"/>
                  </a:cubicBezTo>
                  <a:cubicBezTo>
                    <a:pt x="25605" y="8816"/>
                    <a:pt x="25144" y="8816"/>
                    <a:pt x="24683" y="8843"/>
                  </a:cubicBezTo>
                  <a:cubicBezTo>
                    <a:pt x="24493" y="8843"/>
                    <a:pt x="24276" y="8843"/>
                    <a:pt x="24086" y="8870"/>
                  </a:cubicBezTo>
                  <a:cubicBezTo>
                    <a:pt x="23869" y="8870"/>
                    <a:pt x="23706" y="8897"/>
                    <a:pt x="23517" y="8897"/>
                  </a:cubicBezTo>
                  <a:cubicBezTo>
                    <a:pt x="22188" y="8979"/>
                    <a:pt x="20886" y="9114"/>
                    <a:pt x="19611" y="9304"/>
                  </a:cubicBezTo>
                  <a:cubicBezTo>
                    <a:pt x="19041" y="9413"/>
                    <a:pt x="18444" y="9521"/>
                    <a:pt x="17875" y="9548"/>
                  </a:cubicBezTo>
                  <a:cubicBezTo>
                    <a:pt x="16817" y="9630"/>
                    <a:pt x="15732" y="9413"/>
                    <a:pt x="14701" y="9250"/>
                  </a:cubicBezTo>
                  <a:cubicBezTo>
                    <a:pt x="14376" y="9169"/>
                    <a:pt x="14077" y="9142"/>
                    <a:pt x="13779" y="9142"/>
                  </a:cubicBezTo>
                  <a:cubicBezTo>
                    <a:pt x="13426" y="9114"/>
                    <a:pt x="13074" y="9114"/>
                    <a:pt x="12694" y="9142"/>
                  </a:cubicBezTo>
                  <a:lnTo>
                    <a:pt x="12694" y="9142"/>
                  </a:lnTo>
                  <a:cubicBezTo>
                    <a:pt x="12721" y="9114"/>
                    <a:pt x="12803" y="9087"/>
                    <a:pt x="12830" y="9033"/>
                  </a:cubicBezTo>
                  <a:cubicBezTo>
                    <a:pt x="10768" y="10335"/>
                    <a:pt x="9060" y="12098"/>
                    <a:pt x="7541" y="14051"/>
                  </a:cubicBezTo>
                  <a:lnTo>
                    <a:pt x="7947" y="13753"/>
                  </a:lnTo>
                  <a:cubicBezTo>
                    <a:pt x="8897" y="13047"/>
                    <a:pt x="9955" y="12559"/>
                    <a:pt x="10985" y="12369"/>
                  </a:cubicBezTo>
                  <a:cubicBezTo>
                    <a:pt x="11067" y="12369"/>
                    <a:pt x="11175" y="12342"/>
                    <a:pt x="11229" y="12342"/>
                  </a:cubicBezTo>
                  <a:cubicBezTo>
                    <a:pt x="12559" y="12125"/>
                    <a:pt x="13888" y="12261"/>
                    <a:pt x="15190" y="12261"/>
                  </a:cubicBezTo>
                  <a:cubicBezTo>
                    <a:pt x="16356" y="12261"/>
                    <a:pt x="17495" y="12152"/>
                    <a:pt x="18661" y="12207"/>
                  </a:cubicBezTo>
                  <a:cubicBezTo>
                    <a:pt x="19448" y="12234"/>
                    <a:pt x="20180" y="12288"/>
                    <a:pt x="20967" y="12261"/>
                  </a:cubicBezTo>
                  <a:cubicBezTo>
                    <a:pt x="21103" y="12261"/>
                    <a:pt x="21292" y="12261"/>
                    <a:pt x="21509" y="12234"/>
                  </a:cubicBezTo>
                  <a:cubicBezTo>
                    <a:pt x="21482" y="12261"/>
                    <a:pt x="21401" y="12261"/>
                    <a:pt x="21374" y="12288"/>
                  </a:cubicBezTo>
                  <a:lnTo>
                    <a:pt x="20750" y="12505"/>
                  </a:lnTo>
                  <a:cubicBezTo>
                    <a:pt x="20153" y="12749"/>
                    <a:pt x="19529" y="12939"/>
                    <a:pt x="18851" y="13075"/>
                  </a:cubicBezTo>
                  <a:cubicBezTo>
                    <a:pt x="18797" y="13075"/>
                    <a:pt x="18716" y="13102"/>
                    <a:pt x="18661" y="13102"/>
                  </a:cubicBezTo>
                  <a:cubicBezTo>
                    <a:pt x="16247" y="13590"/>
                    <a:pt x="13671" y="13373"/>
                    <a:pt x="11067" y="13319"/>
                  </a:cubicBezTo>
                  <a:lnTo>
                    <a:pt x="10551" y="13319"/>
                  </a:lnTo>
                  <a:cubicBezTo>
                    <a:pt x="9494" y="13319"/>
                    <a:pt x="8409" y="13454"/>
                    <a:pt x="7513" y="14132"/>
                  </a:cubicBezTo>
                  <a:cubicBezTo>
                    <a:pt x="7459" y="14187"/>
                    <a:pt x="7405" y="14268"/>
                    <a:pt x="7378" y="14295"/>
                  </a:cubicBezTo>
                  <a:cubicBezTo>
                    <a:pt x="7161" y="14539"/>
                    <a:pt x="6998" y="14810"/>
                    <a:pt x="6835" y="15055"/>
                  </a:cubicBezTo>
                  <a:cubicBezTo>
                    <a:pt x="6781" y="15082"/>
                    <a:pt x="6754" y="15136"/>
                    <a:pt x="6754" y="15190"/>
                  </a:cubicBezTo>
                  <a:cubicBezTo>
                    <a:pt x="7513" y="14838"/>
                    <a:pt x="8327" y="14566"/>
                    <a:pt x="9087" y="14431"/>
                  </a:cubicBezTo>
                  <a:cubicBezTo>
                    <a:pt x="9439" y="14295"/>
                    <a:pt x="9765" y="14187"/>
                    <a:pt x="10145" y="14132"/>
                  </a:cubicBezTo>
                  <a:cubicBezTo>
                    <a:pt x="10687" y="13997"/>
                    <a:pt x="11257" y="13970"/>
                    <a:pt x="11799" y="13915"/>
                  </a:cubicBezTo>
                  <a:cubicBezTo>
                    <a:pt x="14294" y="13834"/>
                    <a:pt x="16736" y="14159"/>
                    <a:pt x="19041" y="13834"/>
                  </a:cubicBezTo>
                  <a:cubicBezTo>
                    <a:pt x="19638" y="13726"/>
                    <a:pt x="20262" y="13590"/>
                    <a:pt x="20858" y="13481"/>
                  </a:cubicBezTo>
                  <a:cubicBezTo>
                    <a:pt x="20696" y="13590"/>
                    <a:pt x="20533" y="13644"/>
                    <a:pt x="20343" y="13753"/>
                  </a:cubicBezTo>
                  <a:cubicBezTo>
                    <a:pt x="20126" y="13861"/>
                    <a:pt x="19855" y="13997"/>
                    <a:pt x="19611" y="14105"/>
                  </a:cubicBezTo>
                  <a:lnTo>
                    <a:pt x="18987" y="14295"/>
                  </a:lnTo>
                  <a:cubicBezTo>
                    <a:pt x="18851" y="14322"/>
                    <a:pt x="18716" y="14404"/>
                    <a:pt x="18553" y="14431"/>
                  </a:cubicBezTo>
                  <a:cubicBezTo>
                    <a:pt x="17712" y="14702"/>
                    <a:pt x="16871" y="14865"/>
                    <a:pt x="15949" y="14973"/>
                  </a:cubicBezTo>
                  <a:cubicBezTo>
                    <a:pt x="14430" y="15190"/>
                    <a:pt x="12803" y="15136"/>
                    <a:pt x="11202" y="14973"/>
                  </a:cubicBezTo>
                  <a:cubicBezTo>
                    <a:pt x="10985" y="14946"/>
                    <a:pt x="10795" y="14919"/>
                    <a:pt x="10551" y="14865"/>
                  </a:cubicBezTo>
                  <a:lnTo>
                    <a:pt x="9846" y="14783"/>
                  </a:lnTo>
                  <a:cubicBezTo>
                    <a:pt x="9602" y="14729"/>
                    <a:pt x="9331" y="14702"/>
                    <a:pt x="9060" y="14702"/>
                  </a:cubicBezTo>
                  <a:cubicBezTo>
                    <a:pt x="8192" y="14865"/>
                    <a:pt x="7297" y="15190"/>
                    <a:pt x="6456" y="15624"/>
                  </a:cubicBezTo>
                  <a:cubicBezTo>
                    <a:pt x="6456" y="15651"/>
                    <a:pt x="6429" y="15651"/>
                    <a:pt x="6429" y="15678"/>
                  </a:cubicBezTo>
                  <a:cubicBezTo>
                    <a:pt x="6429" y="15651"/>
                    <a:pt x="6456" y="15651"/>
                    <a:pt x="6456" y="15624"/>
                  </a:cubicBezTo>
                  <a:cubicBezTo>
                    <a:pt x="6429" y="15651"/>
                    <a:pt x="6347" y="15651"/>
                    <a:pt x="6320" y="15678"/>
                  </a:cubicBezTo>
                  <a:cubicBezTo>
                    <a:pt x="5778" y="16465"/>
                    <a:pt x="5235" y="17279"/>
                    <a:pt x="4693" y="18092"/>
                  </a:cubicBezTo>
                  <a:cubicBezTo>
                    <a:pt x="4964" y="17957"/>
                    <a:pt x="5262" y="17903"/>
                    <a:pt x="5561" y="17794"/>
                  </a:cubicBezTo>
                  <a:lnTo>
                    <a:pt x="5967" y="17686"/>
                  </a:lnTo>
                  <a:cubicBezTo>
                    <a:pt x="6049" y="17658"/>
                    <a:pt x="6157" y="17631"/>
                    <a:pt x="6212" y="17577"/>
                  </a:cubicBezTo>
                  <a:cubicBezTo>
                    <a:pt x="6700" y="17387"/>
                    <a:pt x="7188" y="17143"/>
                    <a:pt x="7703" y="16953"/>
                  </a:cubicBezTo>
                  <a:lnTo>
                    <a:pt x="7730" y="16953"/>
                  </a:lnTo>
                  <a:cubicBezTo>
                    <a:pt x="8246" y="16736"/>
                    <a:pt x="8788" y="16546"/>
                    <a:pt x="9304" y="16411"/>
                  </a:cubicBezTo>
                  <a:cubicBezTo>
                    <a:pt x="11474" y="15868"/>
                    <a:pt x="13671" y="15787"/>
                    <a:pt x="15813" y="15733"/>
                  </a:cubicBezTo>
                  <a:cubicBezTo>
                    <a:pt x="16383" y="15733"/>
                    <a:pt x="16953" y="15678"/>
                    <a:pt x="17522" y="15651"/>
                  </a:cubicBezTo>
                  <a:lnTo>
                    <a:pt x="17766" y="15651"/>
                  </a:lnTo>
                  <a:cubicBezTo>
                    <a:pt x="17604" y="15678"/>
                    <a:pt x="17468" y="15733"/>
                    <a:pt x="17305" y="15760"/>
                  </a:cubicBezTo>
                  <a:cubicBezTo>
                    <a:pt x="16302" y="15950"/>
                    <a:pt x="15352" y="16275"/>
                    <a:pt x="14376" y="16601"/>
                  </a:cubicBezTo>
                  <a:cubicBezTo>
                    <a:pt x="14349" y="16601"/>
                    <a:pt x="14349" y="16601"/>
                    <a:pt x="14322" y="16628"/>
                  </a:cubicBezTo>
                  <a:cubicBezTo>
                    <a:pt x="14050" y="16736"/>
                    <a:pt x="13752" y="16845"/>
                    <a:pt x="13426" y="16899"/>
                  </a:cubicBezTo>
                  <a:cubicBezTo>
                    <a:pt x="11962" y="17387"/>
                    <a:pt x="10443" y="17821"/>
                    <a:pt x="8897" y="17930"/>
                  </a:cubicBezTo>
                  <a:cubicBezTo>
                    <a:pt x="8246" y="17957"/>
                    <a:pt x="7568" y="17848"/>
                    <a:pt x="6917" y="17821"/>
                  </a:cubicBezTo>
                  <a:cubicBezTo>
                    <a:pt x="6646" y="17903"/>
                    <a:pt x="6374" y="17957"/>
                    <a:pt x="6130" y="18038"/>
                  </a:cubicBezTo>
                  <a:cubicBezTo>
                    <a:pt x="5506" y="18201"/>
                    <a:pt x="4693" y="18309"/>
                    <a:pt x="4177" y="18988"/>
                  </a:cubicBezTo>
                  <a:cubicBezTo>
                    <a:pt x="4177" y="19015"/>
                    <a:pt x="4150" y="19015"/>
                    <a:pt x="4150" y="19015"/>
                  </a:cubicBezTo>
                  <a:cubicBezTo>
                    <a:pt x="4042" y="19150"/>
                    <a:pt x="3960" y="19286"/>
                    <a:pt x="3879" y="19449"/>
                  </a:cubicBezTo>
                  <a:cubicBezTo>
                    <a:pt x="3825" y="19530"/>
                    <a:pt x="3798" y="19584"/>
                    <a:pt x="3743" y="19666"/>
                  </a:cubicBezTo>
                  <a:cubicBezTo>
                    <a:pt x="3933" y="19476"/>
                    <a:pt x="4150" y="19394"/>
                    <a:pt x="4340" y="19259"/>
                  </a:cubicBezTo>
                  <a:cubicBezTo>
                    <a:pt x="4584" y="19123"/>
                    <a:pt x="4855" y="19042"/>
                    <a:pt x="5099" y="18988"/>
                  </a:cubicBezTo>
                  <a:cubicBezTo>
                    <a:pt x="5778" y="18798"/>
                    <a:pt x="6456" y="18798"/>
                    <a:pt x="7134" y="18852"/>
                  </a:cubicBezTo>
                  <a:cubicBezTo>
                    <a:pt x="7432" y="18852"/>
                    <a:pt x="7730" y="18879"/>
                    <a:pt x="8029" y="18879"/>
                  </a:cubicBezTo>
                  <a:cubicBezTo>
                    <a:pt x="8897" y="18906"/>
                    <a:pt x="9711" y="18852"/>
                    <a:pt x="10551" y="18798"/>
                  </a:cubicBezTo>
                  <a:cubicBezTo>
                    <a:pt x="11555" y="18743"/>
                    <a:pt x="12586" y="18635"/>
                    <a:pt x="13589" y="18635"/>
                  </a:cubicBezTo>
                  <a:lnTo>
                    <a:pt x="14267" y="18635"/>
                  </a:lnTo>
                  <a:cubicBezTo>
                    <a:pt x="14810" y="18635"/>
                    <a:pt x="15352" y="18635"/>
                    <a:pt x="15759" y="18337"/>
                  </a:cubicBezTo>
                  <a:cubicBezTo>
                    <a:pt x="15407" y="18635"/>
                    <a:pt x="15027" y="18906"/>
                    <a:pt x="14620" y="19150"/>
                  </a:cubicBezTo>
                  <a:cubicBezTo>
                    <a:pt x="14240" y="19394"/>
                    <a:pt x="13833" y="19557"/>
                    <a:pt x="13426" y="19747"/>
                  </a:cubicBezTo>
                  <a:cubicBezTo>
                    <a:pt x="11880" y="20425"/>
                    <a:pt x="10063" y="20886"/>
                    <a:pt x="8246" y="20696"/>
                  </a:cubicBezTo>
                  <a:cubicBezTo>
                    <a:pt x="7269" y="20615"/>
                    <a:pt x="6320" y="20344"/>
                    <a:pt x="5316" y="20208"/>
                  </a:cubicBezTo>
                  <a:cubicBezTo>
                    <a:pt x="5127" y="20154"/>
                    <a:pt x="4910" y="20154"/>
                    <a:pt x="4720" y="20154"/>
                  </a:cubicBezTo>
                  <a:cubicBezTo>
                    <a:pt x="4448" y="20154"/>
                    <a:pt x="4177" y="20154"/>
                    <a:pt x="3906" y="20262"/>
                  </a:cubicBezTo>
                  <a:cubicBezTo>
                    <a:pt x="3879" y="20262"/>
                    <a:pt x="3825" y="20289"/>
                    <a:pt x="3798" y="20289"/>
                  </a:cubicBezTo>
                  <a:cubicBezTo>
                    <a:pt x="3608" y="20371"/>
                    <a:pt x="3391" y="20479"/>
                    <a:pt x="3201" y="20642"/>
                  </a:cubicBezTo>
                  <a:lnTo>
                    <a:pt x="3092" y="20751"/>
                  </a:lnTo>
                  <a:cubicBezTo>
                    <a:pt x="3065" y="20805"/>
                    <a:pt x="3011" y="20886"/>
                    <a:pt x="2984" y="20913"/>
                  </a:cubicBezTo>
                  <a:cubicBezTo>
                    <a:pt x="2984" y="20940"/>
                    <a:pt x="2957" y="20968"/>
                    <a:pt x="2957" y="21022"/>
                  </a:cubicBezTo>
                  <a:cubicBezTo>
                    <a:pt x="2957" y="21049"/>
                    <a:pt x="2930" y="21049"/>
                    <a:pt x="2930" y="21076"/>
                  </a:cubicBezTo>
                  <a:cubicBezTo>
                    <a:pt x="1980" y="22649"/>
                    <a:pt x="1031" y="24277"/>
                    <a:pt x="271" y="26121"/>
                  </a:cubicBezTo>
                  <a:cubicBezTo>
                    <a:pt x="190" y="26148"/>
                    <a:pt x="0" y="25823"/>
                    <a:pt x="82"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1602450" y="2818825"/>
              <a:ext cx="321425" cy="40050"/>
            </a:xfrm>
            <a:custGeom>
              <a:avLst/>
              <a:gdLst/>
              <a:ahLst/>
              <a:cxnLst/>
              <a:rect l="l" t="t" r="r" b="b"/>
              <a:pathLst>
                <a:path w="12857" h="1602" extrusionOk="0">
                  <a:moveTo>
                    <a:pt x="6022" y="1194"/>
                  </a:moveTo>
                  <a:cubicBezTo>
                    <a:pt x="5100" y="1032"/>
                    <a:pt x="4204" y="760"/>
                    <a:pt x="3309" y="652"/>
                  </a:cubicBezTo>
                  <a:cubicBezTo>
                    <a:pt x="2604" y="543"/>
                    <a:pt x="1872" y="571"/>
                    <a:pt x="1139" y="706"/>
                  </a:cubicBezTo>
                  <a:cubicBezTo>
                    <a:pt x="1112" y="706"/>
                    <a:pt x="1031" y="706"/>
                    <a:pt x="1004" y="760"/>
                  </a:cubicBezTo>
                  <a:cubicBezTo>
                    <a:pt x="814" y="788"/>
                    <a:pt x="0" y="842"/>
                    <a:pt x="0" y="842"/>
                  </a:cubicBezTo>
                  <a:cubicBezTo>
                    <a:pt x="0" y="842"/>
                    <a:pt x="814" y="435"/>
                    <a:pt x="1004" y="408"/>
                  </a:cubicBezTo>
                  <a:cubicBezTo>
                    <a:pt x="2496" y="1"/>
                    <a:pt x="4015" y="137"/>
                    <a:pt x="5479" y="381"/>
                  </a:cubicBezTo>
                  <a:cubicBezTo>
                    <a:pt x="6700" y="543"/>
                    <a:pt x="7948" y="760"/>
                    <a:pt x="9168" y="869"/>
                  </a:cubicBezTo>
                  <a:cubicBezTo>
                    <a:pt x="9575" y="923"/>
                    <a:pt x="9955" y="950"/>
                    <a:pt x="10362" y="977"/>
                  </a:cubicBezTo>
                  <a:cubicBezTo>
                    <a:pt x="11202" y="1032"/>
                    <a:pt x="12043" y="1032"/>
                    <a:pt x="12857" y="950"/>
                  </a:cubicBezTo>
                  <a:cubicBezTo>
                    <a:pt x="10551" y="1140"/>
                    <a:pt x="8300" y="1601"/>
                    <a:pt x="6022"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9"/>
          <p:cNvSpPr/>
          <p:nvPr/>
        </p:nvSpPr>
        <p:spPr>
          <a:xfrm>
            <a:off x="-678308" y="3001977"/>
            <a:ext cx="3474653" cy="2474243"/>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Google Shape;101;p10"/>
          <p:cNvSpPr txBox="1">
            <a:spLocks noGrp="1"/>
          </p:cNvSpPr>
          <p:nvPr>
            <p:ph type="title"/>
          </p:nvPr>
        </p:nvSpPr>
        <p:spPr>
          <a:xfrm>
            <a:off x="2878075" y="539500"/>
            <a:ext cx="5552700" cy="1291800"/>
          </a:xfrm>
          <a:prstGeom prst="rect">
            <a:avLst/>
          </a:prstGeom>
          <a:solidFill>
            <a:schemeClr val="dk1"/>
          </a:solidFill>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E9F4FF"/>
            </a:gs>
            <a:gs pos="100000">
              <a:schemeClr val="lt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1pPr>
            <a:lvl2pPr lvl="1"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2pPr>
            <a:lvl3pPr lvl="2"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3pPr>
            <a:lvl4pPr lvl="3"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4pPr>
            <a:lvl5pPr lvl="4"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5pPr>
            <a:lvl6pPr lvl="5"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6pPr>
            <a:lvl7pPr lvl="6"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7pPr>
            <a:lvl8pPr lvl="7"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8pPr>
            <a:lvl9pPr lvl="8" algn="ctr" rtl="0">
              <a:spcBef>
                <a:spcPts val="0"/>
              </a:spcBef>
              <a:spcAft>
                <a:spcPts val="0"/>
              </a:spcAft>
              <a:buClr>
                <a:schemeClr val="dk1"/>
              </a:buClr>
              <a:buSzPts val="3500"/>
              <a:buFont typeface="Bree Serif"/>
              <a:buNone/>
              <a:defRPr sz="3500">
                <a:solidFill>
                  <a:schemeClr val="dk1"/>
                </a:solidFill>
                <a:latin typeface="Bree Serif"/>
                <a:ea typeface="Bree Serif"/>
                <a:cs typeface="Bree Serif"/>
                <a:sym typeface="Bree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1pPr>
            <a:lvl2pPr marL="914400" lvl="1"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2pPr>
            <a:lvl3pPr marL="1371600" lvl="2"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3pPr>
            <a:lvl4pPr marL="1828800" lvl="3"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4pPr>
            <a:lvl5pPr marL="2286000" lvl="4"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5pPr>
            <a:lvl6pPr marL="2743200" lvl="5"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6pPr>
            <a:lvl7pPr marL="3200400" lvl="6"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7pPr>
            <a:lvl8pPr marL="3657600" lvl="7" indent="-317500">
              <a:lnSpc>
                <a:spcPct val="100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8pPr>
            <a:lvl9pPr marL="4114800" lvl="8" indent="-317500">
              <a:lnSpc>
                <a:spcPct val="100000"/>
              </a:lnSpc>
              <a:spcBef>
                <a:spcPts val="1600"/>
              </a:spcBef>
              <a:spcAft>
                <a:spcPts val="1600"/>
              </a:spcAft>
              <a:buClr>
                <a:schemeClr val="dk1"/>
              </a:buClr>
              <a:buSzPts val="1400"/>
              <a:buFont typeface="Actor"/>
              <a:buChar char="■"/>
              <a:defRPr>
                <a:solidFill>
                  <a:schemeClr val="dk1"/>
                </a:solidFill>
                <a:latin typeface="Actor"/>
                <a:ea typeface="Actor"/>
                <a:cs typeface="Actor"/>
                <a:sym typeface="Acto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p:nvPr/>
        </p:nvSpPr>
        <p:spPr>
          <a:xfrm>
            <a:off x="-9" y="-6832"/>
            <a:ext cx="9144021" cy="5563997"/>
          </a:xfrm>
          <a:custGeom>
            <a:avLst/>
            <a:gdLst/>
            <a:ahLst/>
            <a:cxnLst/>
            <a:rect l="l" t="t" r="r" b="b"/>
            <a:pathLst>
              <a:path w="36510" h="22216" extrusionOk="0">
                <a:moveTo>
                  <a:pt x="36510" y="55"/>
                </a:moveTo>
                <a:lnTo>
                  <a:pt x="36510" y="22215"/>
                </a:lnTo>
                <a:lnTo>
                  <a:pt x="1" y="22215"/>
                </a:lnTo>
                <a:lnTo>
                  <a:pt x="1" y="1"/>
                </a:lnTo>
                <a:cubicBezTo>
                  <a:pt x="1737" y="652"/>
                  <a:pt x="3229" y="1927"/>
                  <a:pt x="4069" y="3608"/>
                </a:cubicBezTo>
                <a:cubicBezTo>
                  <a:pt x="5182" y="5697"/>
                  <a:pt x="5182" y="8219"/>
                  <a:pt x="4395" y="10471"/>
                </a:cubicBezTo>
                <a:cubicBezTo>
                  <a:pt x="5507" y="10199"/>
                  <a:pt x="6836" y="10932"/>
                  <a:pt x="6538" y="12234"/>
                </a:cubicBezTo>
                <a:cubicBezTo>
                  <a:pt x="7650" y="11800"/>
                  <a:pt x="9006" y="11800"/>
                  <a:pt x="10118" y="12342"/>
                </a:cubicBezTo>
                <a:cubicBezTo>
                  <a:pt x="11312" y="12912"/>
                  <a:pt x="11935" y="14322"/>
                  <a:pt x="11908" y="15597"/>
                </a:cubicBezTo>
                <a:cubicBezTo>
                  <a:pt x="13698" y="14865"/>
                  <a:pt x="14973" y="16682"/>
                  <a:pt x="14702" y="18337"/>
                </a:cubicBezTo>
                <a:cubicBezTo>
                  <a:pt x="15326" y="18065"/>
                  <a:pt x="16302" y="18065"/>
                  <a:pt x="16465" y="18933"/>
                </a:cubicBezTo>
                <a:cubicBezTo>
                  <a:pt x="17252" y="18472"/>
                  <a:pt x="18499" y="18418"/>
                  <a:pt x="19096" y="19259"/>
                </a:cubicBezTo>
                <a:cubicBezTo>
                  <a:pt x="19991" y="17848"/>
                  <a:pt x="21564" y="16790"/>
                  <a:pt x="23327" y="16980"/>
                </a:cubicBezTo>
                <a:cubicBezTo>
                  <a:pt x="23083" y="15733"/>
                  <a:pt x="24277" y="14946"/>
                  <a:pt x="25416" y="14865"/>
                </a:cubicBezTo>
                <a:cubicBezTo>
                  <a:pt x="25823" y="12749"/>
                  <a:pt x="28128" y="12152"/>
                  <a:pt x="30000" y="12641"/>
                </a:cubicBezTo>
                <a:cubicBezTo>
                  <a:pt x="29674" y="10959"/>
                  <a:pt x="31112" y="10172"/>
                  <a:pt x="31112" y="10172"/>
                </a:cubicBezTo>
                <a:cubicBezTo>
                  <a:pt x="30298" y="9277"/>
                  <a:pt x="30027" y="7568"/>
                  <a:pt x="30651" y="6538"/>
                </a:cubicBezTo>
                <a:cubicBezTo>
                  <a:pt x="31492" y="5127"/>
                  <a:pt x="33011" y="4720"/>
                  <a:pt x="34719" y="4747"/>
                </a:cubicBezTo>
                <a:cubicBezTo>
                  <a:pt x="34204" y="3147"/>
                  <a:pt x="34828" y="1493"/>
                  <a:pt x="36076" y="408"/>
                </a:cubicBezTo>
                <a:cubicBezTo>
                  <a:pt x="36184" y="299"/>
                  <a:pt x="36347" y="218"/>
                  <a:pt x="36510" y="55"/>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6"/>
          <p:cNvSpPr/>
          <p:nvPr/>
        </p:nvSpPr>
        <p:spPr>
          <a:xfrm>
            <a:off x="6045875" y="3846225"/>
            <a:ext cx="3749400" cy="1294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36"/>
          <p:cNvGrpSpPr/>
          <p:nvPr/>
        </p:nvGrpSpPr>
        <p:grpSpPr>
          <a:xfrm>
            <a:off x="6010844" y="2700773"/>
            <a:ext cx="4026771" cy="1378852"/>
            <a:chOff x="5275949" y="2721850"/>
            <a:chExt cx="2148069" cy="735545"/>
          </a:xfrm>
        </p:grpSpPr>
        <p:sp>
          <p:nvSpPr>
            <p:cNvPr id="284" name="Google Shape;284;p36"/>
            <p:cNvSpPr/>
            <p:nvPr/>
          </p:nvSpPr>
          <p:spPr>
            <a:xfrm>
              <a:off x="5275949" y="2721850"/>
              <a:ext cx="2148069" cy="701267"/>
            </a:xfrm>
            <a:custGeom>
              <a:avLst/>
              <a:gdLst/>
              <a:ahLst/>
              <a:cxnLst/>
              <a:rect l="l" t="t" r="r" b="b"/>
              <a:pathLst>
                <a:path w="31492" h="10281" extrusionOk="0">
                  <a:moveTo>
                    <a:pt x="31275" y="10118"/>
                  </a:moveTo>
                  <a:cubicBezTo>
                    <a:pt x="30651" y="9467"/>
                    <a:pt x="29973" y="8274"/>
                    <a:pt x="29051" y="8057"/>
                  </a:cubicBezTo>
                  <a:cubicBezTo>
                    <a:pt x="28834" y="7975"/>
                    <a:pt x="28590" y="7975"/>
                    <a:pt x="28373" y="7867"/>
                  </a:cubicBezTo>
                  <a:cubicBezTo>
                    <a:pt x="28210" y="7785"/>
                    <a:pt x="28074" y="7568"/>
                    <a:pt x="27939" y="7406"/>
                  </a:cubicBezTo>
                  <a:cubicBezTo>
                    <a:pt x="27206" y="6565"/>
                    <a:pt x="25877" y="6728"/>
                    <a:pt x="24846" y="6212"/>
                  </a:cubicBezTo>
                  <a:cubicBezTo>
                    <a:pt x="23843" y="5697"/>
                    <a:pt x="23300" y="4531"/>
                    <a:pt x="22270" y="3934"/>
                  </a:cubicBezTo>
                  <a:cubicBezTo>
                    <a:pt x="21971" y="3771"/>
                    <a:pt x="21592" y="3635"/>
                    <a:pt x="21320" y="3391"/>
                  </a:cubicBezTo>
                  <a:cubicBezTo>
                    <a:pt x="20886" y="3039"/>
                    <a:pt x="20696" y="2415"/>
                    <a:pt x="20263" y="1981"/>
                  </a:cubicBezTo>
                  <a:cubicBezTo>
                    <a:pt x="19666" y="1357"/>
                    <a:pt x="18689" y="1276"/>
                    <a:pt x="18065" y="625"/>
                  </a:cubicBezTo>
                  <a:cubicBezTo>
                    <a:pt x="17903" y="462"/>
                    <a:pt x="17767" y="245"/>
                    <a:pt x="17550" y="136"/>
                  </a:cubicBezTo>
                  <a:cubicBezTo>
                    <a:pt x="17360" y="1"/>
                    <a:pt x="17089" y="55"/>
                    <a:pt x="16845" y="55"/>
                  </a:cubicBezTo>
                  <a:cubicBezTo>
                    <a:pt x="15787" y="82"/>
                    <a:pt x="14702" y="109"/>
                    <a:pt x="13753" y="543"/>
                  </a:cubicBezTo>
                  <a:cubicBezTo>
                    <a:pt x="13319" y="760"/>
                    <a:pt x="12939" y="1032"/>
                    <a:pt x="12586" y="1303"/>
                  </a:cubicBezTo>
                  <a:cubicBezTo>
                    <a:pt x="11691" y="1954"/>
                    <a:pt x="10769" y="2632"/>
                    <a:pt x="10200" y="3581"/>
                  </a:cubicBezTo>
                  <a:cubicBezTo>
                    <a:pt x="10010" y="3934"/>
                    <a:pt x="9820" y="4314"/>
                    <a:pt x="9521" y="4612"/>
                  </a:cubicBezTo>
                  <a:cubicBezTo>
                    <a:pt x="8925" y="5236"/>
                    <a:pt x="7867" y="5263"/>
                    <a:pt x="7216" y="5832"/>
                  </a:cubicBezTo>
                  <a:cubicBezTo>
                    <a:pt x="6836" y="6185"/>
                    <a:pt x="6619" y="6700"/>
                    <a:pt x="6131" y="6863"/>
                  </a:cubicBezTo>
                  <a:cubicBezTo>
                    <a:pt x="5968" y="6890"/>
                    <a:pt x="5833" y="6890"/>
                    <a:pt x="5670" y="6972"/>
                  </a:cubicBezTo>
                  <a:cubicBezTo>
                    <a:pt x="5453" y="7026"/>
                    <a:pt x="5263" y="7189"/>
                    <a:pt x="5073" y="7324"/>
                  </a:cubicBezTo>
                  <a:cubicBezTo>
                    <a:pt x="4314" y="7975"/>
                    <a:pt x="3391" y="8382"/>
                    <a:pt x="2415" y="8626"/>
                  </a:cubicBezTo>
                  <a:cubicBezTo>
                    <a:pt x="1547" y="8816"/>
                    <a:pt x="842" y="9467"/>
                    <a:pt x="191" y="10091"/>
                  </a:cubicBezTo>
                  <a:lnTo>
                    <a:pt x="1" y="10281"/>
                  </a:lnTo>
                  <a:lnTo>
                    <a:pt x="31492" y="10281"/>
                  </a:lnTo>
                  <a:cubicBezTo>
                    <a:pt x="31410" y="10254"/>
                    <a:pt x="31329" y="10172"/>
                    <a:pt x="31275" y="1011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6702429" y="3030841"/>
              <a:ext cx="564370" cy="401552"/>
            </a:xfrm>
            <a:custGeom>
              <a:avLst/>
              <a:gdLst/>
              <a:ahLst/>
              <a:cxnLst/>
              <a:rect l="l" t="t" r="r" b="b"/>
              <a:pathLst>
                <a:path w="8274" h="5887" extrusionOk="0">
                  <a:moveTo>
                    <a:pt x="8002" y="5425"/>
                  </a:moveTo>
                  <a:cubicBezTo>
                    <a:pt x="7839" y="5290"/>
                    <a:pt x="7677" y="5181"/>
                    <a:pt x="7460" y="5073"/>
                  </a:cubicBezTo>
                  <a:cubicBezTo>
                    <a:pt x="7243" y="4937"/>
                    <a:pt x="6998" y="4801"/>
                    <a:pt x="6754" y="4693"/>
                  </a:cubicBezTo>
                  <a:cubicBezTo>
                    <a:pt x="6537" y="4612"/>
                    <a:pt x="6347" y="4503"/>
                    <a:pt x="6185" y="4340"/>
                  </a:cubicBezTo>
                  <a:cubicBezTo>
                    <a:pt x="6076" y="4232"/>
                    <a:pt x="5995" y="4096"/>
                    <a:pt x="5941" y="3988"/>
                  </a:cubicBezTo>
                  <a:cubicBezTo>
                    <a:pt x="5832" y="3852"/>
                    <a:pt x="5724" y="3716"/>
                    <a:pt x="5588" y="3608"/>
                  </a:cubicBezTo>
                  <a:cubicBezTo>
                    <a:pt x="5480" y="3527"/>
                    <a:pt x="5317" y="3418"/>
                    <a:pt x="5154" y="3337"/>
                  </a:cubicBezTo>
                  <a:cubicBezTo>
                    <a:pt x="4829" y="3174"/>
                    <a:pt x="4449" y="3066"/>
                    <a:pt x="4069" y="2930"/>
                  </a:cubicBezTo>
                  <a:lnTo>
                    <a:pt x="3065" y="2632"/>
                  </a:lnTo>
                  <a:cubicBezTo>
                    <a:pt x="2767" y="2523"/>
                    <a:pt x="2415" y="2387"/>
                    <a:pt x="2143" y="2198"/>
                  </a:cubicBezTo>
                  <a:cubicBezTo>
                    <a:pt x="2008" y="2089"/>
                    <a:pt x="1872" y="1953"/>
                    <a:pt x="1764" y="1818"/>
                  </a:cubicBezTo>
                  <a:cubicBezTo>
                    <a:pt x="1709" y="1764"/>
                    <a:pt x="1655" y="1682"/>
                    <a:pt x="1601" y="1628"/>
                  </a:cubicBezTo>
                  <a:cubicBezTo>
                    <a:pt x="1574" y="1547"/>
                    <a:pt x="1492" y="1492"/>
                    <a:pt x="1438" y="1384"/>
                  </a:cubicBezTo>
                  <a:cubicBezTo>
                    <a:pt x="1384" y="1302"/>
                    <a:pt x="1384" y="1248"/>
                    <a:pt x="1357" y="1221"/>
                  </a:cubicBezTo>
                  <a:cubicBezTo>
                    <a:pt x="1302" y="1085"/>
                    <a:pt x="1194" y="950"/>
                    <a:pt x="1058" y="841"/>
                  </a:cubicBezTo>
                  <a:cubicBezTo>
                    <a:pt x="1004" y="733"/>
                    <a:pt x="896" y="679"/>
                    <a:pt x="814" y="597"/>
                  </a:cubicBezTo>
                  <a:cubicBezTo>
                    <a:pt x="733" y="543"/>
                    <a:pt x="624" y="489"/>
                    <a:pt x="516" y="435"/>
                  </a:cubicBezTo>
                  <a:cubicBezTo>
                    <a:pt x="380" y="326"/>
                    <a:pt x="380" y="163"/>
                    <a:pt x="245" y="82"/>
                  </a:cubicBezTo>
                  <a:cubicBezTo>
                    <a:pt x="82" y="1"/>
                    <a:pt x="0" y="136"/>
                    <a:pt x="82" y="299"/>
                  </a:cubicBezTo>
                  <a:cubicBezTo>
                    <a:pt x="380" y="841"/>
                    <a:pt x="787" y="1357"/>
                    <a:pt x="1140" y="1818"/>
                  </a:cubicBezTo>
                  <a:cubicBezTo>
                    <a:pt x="1547" y="2442"/>
                    <a:pt x="1981" y="3038"/>
                    <a:pt x="2360" y="3662"/>
                  </a:cubicBezTo>
                  <a:cubicBezTo>
                    <a:pt x="2713" y="4259"/>
                    <a:pt x="3201" y="4829"/>
                    <a:pt x="3635" y="5452"/>
                  </a:cubicBezTo>
                  <a:cubicBezTo>
                    <a:pt x="3771" y="5615"/>
                    <a:pt x="3933" y="5859"/>
                    <a:pt x="4150" y="5859"/>
                  </a:cubicBezTo>
                  <a:cubicBezTo>
                    <a:pt x="4286" y="5859"/>
                    <a:pt x="4422" y="5886"/>
                    <a:pt x="4557" y="5886"/>
                  </a:cubicBezTo>
                  <a:lnTo>
                    <a:pt x="4856" y="5886"/>
                  </a:lnTo>
                  <a:lnTo>
                    <a:pt x="5642" y="5886"/>
                  </a:lnTo>
                  <a:lnTo>
                    <a:pt x="6510" y="5886"/>
                  </a:lnTo>
                  <a:lnTo>
                    <a:pt x="7378" y="5886"/>
                  </a:lnTo>
                  <a:lnTo>
                    <a:pt x="8002" y="5886"/>
                  </a:lnTo>
                  <a:lnTo>
                    <a:pt x="8273" y="5886"/>
                  </a:lnTo>
                  <a:lnTo>
                    <a:pt x="8273" y="5886"/>
                  </a:lnTo>
                  <a:cubicBezTo>
                    <a:pt x="8273" y="5642"/>
                    <a:pt x="8138" y="5507"/>
                    <a:pt x="8002" y="54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5275949" y="2729285"/>
              <a:ext cx="1369179" cy="701267"/>
            </a:xfrm>
            <a:custGeom>
              <a:avLst/>
              <a:gdLst/>
              <a:ahLst/>
              <a:cxnLst/>
              <a:rect l="l" t="t" r="r" b="b"/>
              <a:pathLst>
                <a:path w="20073" h="10281" extrusionOk="0">
                  <a:moveTo>
                    <a:pt x="19069" y="8707"/>
                  </a:moveTo>
                  <a:cubicBezTo>
                    <a:pt x="18933" y="8029"/>
                    <a:pt x="19069" y="7351"/>
                    <a:pt x="19015" y="6673"/>
                  </a:cubicBezTo>
                  <a:cubicBezTo>
                    <a:pt x="19015" y="6347"/>
                    <a:pt x="18961" y="5995"/>
                    <a:pt x="18798" y="5669"/>
                  </a:cubicBezTo>
                  <a:cubicBezTo>
                    <a:pt x="18608" y="5371"/>
                    <a:pt x="18337" y="5100"/>
                    <a:pt x="18120" y="4856"/>
                  </a:cubicBezTo>
                  <a:cubicBezTo>
                    <a:pt x="17876" y="4611"/>
                    <a:pt x="17604" y="4367"/>
                    <a:pt x="17387" y="4096"/>
                  </a:cubicBezTo>
                  <a:cubicBezTo>
                    <a:pt x="17170" y="3798"/>
                    <a:pt x="16981" y="3499"/>
                    <a:pt x="16791" y="3147"/>
                  </a:cubicBezTo>
                  <a:cubicBezTo>
                    <a:pt x="16574" y="2821"/>
                    <a:pt x="16411" y="2441"/>
                    <a:pt x="16248" y="2116"/>
                  </a:cubicBezTo>
                  <a:cubicBezTo>
                    <a:pt x="16167" y="1926"/>
                    <a:pt x="16058" y="1763"/>
                    <a:pt x="16031" y="1601"/>
                  </a:cubicBezTo>
                  <a:lnTo>
                    <a:pt x="15923" y="1085"/>
                  </a:lnTo>
                  <a:cubicBezTo>
                    <a:pt x="15868" y="760"/>
                    <a:pt x="15841" y="380"/>
                    <a:pt x="15651" y="82"/>
                  </a:cubicBezTo>
                  <a:cubicBezTo>
                    <a:pt x="15651" y="27"/>
                    <a:pt x="15624" y="27"/>
                    <a:pt x="15624" y="0"/>
                  </a:cubicBezTo>
                  <a:cubicBezTo>
                    <a:pt x="15082" y="27"/>
                    <a:pt x="14512" y="163"/>
                    <a:pt x="14078" y="353"/>
                  </a:cubicBezTo>
                  <a:cubicBezTo>
                    <a:pt x="13997" y="380"/>
                    <a:pt x="13970" y="489"/>
                    <a:pt x="13888" y="543"/>
                  </a:cubicBezTo>
                  <a:cubicBezTo>
                    <a:pt x="13861" y="624"/>
                    <a:pt x="13807" y="651"/>
                    <a:pt x="13753" y="706"/>
                  </a:cubicBezTo>
                  <a:cubicBezTo>
                    <a:pt x="13753" y="760"/>
                    <a:pt x="13753" y="760"/>
                    <a:pt x="13726" y="787"/>
                  </a:cubicBezTo>
                  <a:cubicBezTo>
                    <a:pt x="13726" y="814"/>
                    <a:pt x="13699" y="841"/>
                    <a:pt x="13671" y="895"/>
                  </a:cubicBezTo>
                  <a:lnTo>
                    <a:pt x="13590" y="950"/>
                  </a:lnTo>
                  <a:cubicBezTo>
                    <a:pt x="13563" y="977"/>
                    <a:pt x="13536" y="1031"/>
                    <a:pt x="13454" y="1058"/>
                  </a:cubicBezTo>
                  <a:lnTo>
                    <a:pt x="13346" y="1167"/>
                  </a:lnTo>
                  <a:cubicBezTo>
                    <a:pt x="13319" y="1194"/>
                    <a:pt x="13319" y="1221"/>
                    <a:pt x="13292" y="1248"/>
                  </a:cubicBezTo>
                  <a:cubicBezTo>
                    <a:pt x="13156" y="1492"/>
                    <a:pt x="12858" y="1628"/>
                    <a:pt x="12722" y="1872"/>
                  </a:cubicBezTo>
                  <a:cubicBezTo>
                    <a:pt x="12586" y="2062"/>
                    <a:pt x="12532" y="2333"/>
                    <a:pt x="12397" y="2523"/>
                  </a:cubicBezTo>
                  <a:cubicBezTo>
                    <a:pt x="12315" y="2604"/>
                    <a:pt x="12207" y="2713"/>
                    <a:pt x="12125" y="2848"/>
                  </a:cubicBezTo>
                  <a:cubicBezTo>
                    <a:pt x="11963" y="3201"/>
                    <a:pt x="11773" y="3608"/>
                    <a:pt x="11501" y="3879"/>
                  </a:cubicBezTo>
                  <a:cubicBezTo>
                    <a:pt x="11447" y="3906"/>
                    <a:pt x="11393" y="3933"/>
                    <a:pt x="11366" y="3960"/>
                  </a:cubicBezTo>
                  <a:cubicBezTo>
                    <a:pt x="11285" y="4042"/>
                    <a:pt x="11230" y="4096"/>
                    <a:pt x="11149" y="4150"/>
                  </a:cubicBezTo>
                  <a:cubicBezTo>
                    <a:pt x="11040" y="4177"/>
                    <a:pt x="10986" y="4205"/>
                    <a:pt x="10878" y="4232"/>
                  </a:cubicBezTo>
                  <a:cubicBezTo>
                    <a:pt x="10851" y="4286"/>
                    <a:pt x="10823" y="4286"/>
                    <a:pt x="10769" y="4313"/>
                  </a:cubicBezTo>
                  <a:cubicBezTo>
                    <a:pt x="10742" y="4313"/>
                    <a:pt x="10715" y="4340"/>
                    <a:pt x="10688" y="4340"/>
                  </a:cubicBezTo>
                  <a:cubicBezTo>
                    <a:pt x="10634" y="4367"/>
                    <a:pt x="10606" y="4422"/>
                    <a:pt x="10552" y="4449"/>
                  </a:cubicBezTo>
                  <a:cubicBezTo>
                    <a:pt x="10498" y="4476"/>
                    <a:pt x="10444" y="4503"/>
                    <a:pt x="10417" y="4584"/>
                  </a:cubicBezTo>
                  <a:cubicBezTo>
                    <a:pt x="10308" y="4720"/>
                    <a:pt x="10172" y="4774"/>
                    <a:pt x="10064" y="4910"/>
                  </a:cubicBezTo>
                  <a:lnTo>
                    <a:pt x="9766" y="5235"/>
                  </a:lnTo>
                  <a:cubicBezTo>
                    <a:pt x="9711" y="5289"/>
                    <a:pt x="9603" y="5371"/>
                    <a:pt x="9494" y="5425"/>
                  </a:cubicBezTo>
                  <a:cubicBezTo>
                    <a:pt x="9440" y="5452"/>
                    <a:pt x="9250" y="5588"/>
                    <a:pt x="9196" y="5506"/>
                  </a:cubicBezTo>
                  <a:cubicBezTo>
                    <a:pt x="9115" y="5425"/>
                    <a:pt x="9304" y="5317"/>
                    <a:pt x="9332" y="5289"/>
                  </a:cubicBezTo>
                  <a:cubicBezTo>
                    <a:pt x="9386" y="5235"/>
                    <a:pt x="9494" y="5154"/>
                    <a:pt x="9549" y="5100"/>
                  </a:cubicBezTo>
                  <a:cubicBezTo>
                    <a:pt x="9657" y="5018"/>
                    <a:pt x="9738" y="4910"/>
                    <a:pt x="9793" y="4828"/>
                  </a:cubicBezTo>
                  <a:cubicBezTo>
                    <a:pt x="9847" y="4747"/>
                    <a:pt x="9874" y="4693"/>
                    <a:pt x="9928" y="4611"/>
                  </a:cubicBezTo>
                  <a:cubicBezTo>
                    <a:pt x="10064" y="4476"/>
                    <a:pt x="10227" y="4340"/>
                    <a:pt x="10362" y="4205"/>
                  </a:cubicBezTo>
                  <a:cubicBezTo>
                    <a:pt x="10417" y="4177"/>
                    <a:pt x="10444" y="4096"/>
                    <a:pt x="10471" y="4042"/>
                  </a:cubicBezTo>
                  <a:cubicBezTo>
                    <a:pt x="10552" y="3933"/>
                    <a:pt x="10634" y="3825"/>
                    <a:pt x="10742" y="3743"/>
                  </a:cubicBezTo>
                  <a:cubicBezTo>
                    <a:pt x="10823" y="3662"/>
                    <a:pt x="10851" y="3635"/>
                    <a:pt x="10905" y="3608"/>
                  </a:cubicBezTo>
                  <a:cubicBezTo>
                    <a:pt x="11040" y="3472"/>
                    <a:pt x="11203" y="3282"/>
                    <a:pt x="11366" y="3147"/>
                  </a:cubicBezTo>
                  <a:cubicBezTo>
                    <a:pt x="11474" y="3065"/>
                    <a:pt x="11529" y="2984"/>
                    <a:pt x="11583" y="2875"/>
                  </a:cubicBezTo>
                  <a:cubicBezTo>
                    <a:pt x="11691" y="2794"/>
                    <a:pt x="11800" y="2686"/>
                    <a:pt x="11881" y="2577"/>
                  </a:cubicBezTo>
                  <a:lnTo>
                    <a:pt x="11935" y="2523"/>
                  </a:lnTo>
                  <a:cubicBezTo>
                    <a:pt x="12044" y="2387"/>
                    <a:pt x="12152" y="2252"/>
                    <a:pt x="12261" y="2116"/>
                  </a:cubicBezTo>
                  <a:cubicBezTo>
                    <a:pt x="12315" y="2062"/>
                    <a:pt x="12342" y="2008"/>
                    <a:pt x="12342" y="1926"/>
                  </a:cubicBezTo>
                  <a:cubicBezTo>
                    <a:pt x="12369" y="1899"/>
                    <a:pt x="12397" y="1872"/>
                    <a:pt x="12397" y="1845"/>
                  </a:cubicBezTo>
                  <a:cubicBezTo>
                    <a:pt x="12478" y="1736"/>
                    <a:pt x="12532" y="1655"/>
                    <a:pt x="12614" y="1574"/>
                  </a:cubicBezTo>
                  <a:cubicBezTo>
                    <a:pt x="12749" y="1384"/>
                    <a:pt x="12885" y="1194"/>
                    <a:pt x="13020" y="1031"/>
                  </a:cubicBezTo>
                  <a:cubicBezTo>
                    <a:pt x="13048" y="977"/>
                    <a:pt x="13075" y="950"/>
                    <a:pt x="13075" y="923"/>
                  </a:cubicBezTo>
                  <a:cubicBezTo>
                    <a:pt x="12912" y="1031"/>
                    <a:pt x="12749" y="1167"/>
                    <a:pt x="12586" y="1302"/>
                  </a:cubicBezTo>
                  <a:cubicBezTo>
                    <a:pt x="11691" y="1926"/>
                    <a:pt x="10769" y="2604"/>
                    <a:pt x="10200" y="3554"/>
                  </a:cubicBezTo>
                  <a:cubicBezTo>
                    <a:pt x="10010" y="3933"/>
                    <a:pt x="9820" y="4313"/>
                    <a:pt x="9521" y="4611"/>
                  </a:cubicBezTo>
                  <a:cubicBezTo>
                    <a:pt x="8925" y="5235"/>
                    <a:pt x="7867" y="5262"/>
                    <a:pt x="7216" y="5832"/>
                  </a:cubicBezTo>
                  <a:cubicBezTo>
                    <a:pt x="6836" y="6185"/>
                    <a:pt x="6619" y="6673"/>
                    <a:pt x="6131" y="6863"/>
                  </a:cubicBezTo>
                  <a:cubicBezTo>
                    <a:pt x="5968" y="6890"/>
                    <a:pt x="5833" y="6890"/>
                    <a:pt x="5670" y="6944"/>
                  </a:cubicBezTo>
                  <a:cubicBezTo>
                    <a:pt x="5453" y="7025"/>
                    <a:pt x="5263" y="7188"/>
                    <a:pt x="5100" y="7324"/>
                  </a:cubicBezTo>
                  <a:cubicBezTo>
                    <a:pt x="4314" y="7975"/>
                    <a:pt x="3391" y="8382"/>
                    <a:pt x="2415" y="8626"/>
                  </a:cubicBezTo>
                  <a:cubicBezTo>
                    <a:pt x="1574" y="8816"/>
                    <a:pt x="842" y="9467"/>
                    <a:pt x="218" y="10063"/>
                  </a:cubicBezTo>
                  <a:lnTo>
                    <a:pt x="1" y="10280"/>
                  </a:lnTo>
                  <a:lnTo>
                    <a:pt x="20073" y="10280"/>
                  </a:lnTo>
                  <a:cubicBezTo>
                    <a:pt x="19557" y="9846"/>
                    <a:pt x="19150" y="9331"/>
                    <a:pt x="19069" y="870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6245421" y="2758888"/>
              <a:ext cx="207290" cy="24078"/>
            </a:xfrm>
            <a:custGeom>
              <a:avLst/>
              <a:gdLst/>
              <a:ahLst/>
              <a:cxnLst/>
              <a:rect l="l" t="t" r="r" b="b"/>
              <a:pathLst>
                <a:path w="3039" h="353" extrusionOk="0">
                  <a:moveTo>
                    <a:pt x="1" y="0"/>
                  </a:moveTo>
                  <a:lnTo>
                    <a:pt x="3039" y="0"/>
                  </a:lnTo>
                  <a:lnTo>
                    <a:pt x="3039" y="353"/>
                  </a:lnTo>
                  <a:lnTo>
                    <a:pt x="1" y="35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6245421" y="2729285"/>
              <a:ext cx="207290" cy="29671"/>
            </a:xfrm>
            <a:custGeom>
              <a:avLst/>
              <a:gdLst/>
              <a:ahLst/>
              <a:cxnLst/>
              <a:rect l="l" t="t" r="r" b="b"/>
              <a:pathLst>
                <a:path w="3039" h="435" extrusionOk="0">
                  <a:moveTo>
                    <a:pt x="2469" y="0"/>
                  </a:moveTo>
                  <a:lnTo>
                    <a:pt x="3039" y="434"/>
                  </a:lnTo>
                  <a:lnTo>
                    <a:pt x="1" y="434"/>
                  </a:lnTo>
                  <a:lnTo>
                    <a:pt x="5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6191807" y="2829213"/>
              <a:ext cx="316426" cy="27761"/>
            </a:xfrm>
            <a:custGeom>
              <a:avLst/>
              <a:gdLst/>
              <a:ahLst/>
              <a:cxnLst/>
              <a:rect l="l" t="t" r="r" b="b"/>
              <a:pathLst>
                <a:path w="4639" h="407" extrusionOk="0">
                  <a:moveTo>
                    <a:pt x="0" y="0"/>
                  </a:moveTo>
                  <a:lnTo>
                    <a:pt x="4638" y="0"/>
                  </a:lnTo>
                  <a:lnTo>
                    <a:pt x="4638" y="407"/>
                  </a:lnTo>
                  <a:lnTo>
                    <a:pt x="0" y="40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6191807" y="2782898"/>
              <a:ext cx="316426" cy="46383"/>
            </a:xfrm>
            <a:custGeom>
              <a:avLst/>
              <a:gdLst/>
              <a:ahLst/>
              <a:cxnLst/>
              <a:rect l="l" t="t" r="r" b="b"/>
              <a:pathLst>
                <a:path w="4639" h="680" extrusionOk="0">
                  <a:moveTo>
                    <a:pt x="3825" y="1"/>
                  </a:moveTo>
                  <a:lnTo>
                    <a:pt x="4638" y="679"/>
                  </a:lnTo>
                  <a:lnTo>
                    <a:pt x="0" y="679"/>
                  </a:lnTo>
                  <a:lnTo>
                    <a:pt x="7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6136284" y="2903152"/>
              <a:ext cx="425630" cy="35265"/>
            </a:xfrm>
            <a:custGeom>
              <a:avLst/>
              <a:gdLst/>
              <a:ahLst/>
              <a:cxnLst/>
              <a:rect l="l" t="t" r="r" b="b"/>
              <a:pathLst>
                <a:path w="6240" h="517" extrusionOk="0">
                  <a:moveTo>
                    <a:pt x="1" y="1"/>
                  </a:moveTo>
                  <a:lnTo>
                    <a:pt x="6239" y="1"/>
                  </a:lnTo>
                  <a:lnTo>
                    <a:pt x="6239" y="516"/>
                  </a:lnTo>
                  <a:lnTo>
                    <a:pt x="1" y="5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6136284" y="2856906"/>
              <a:ext cx="425630" cy="46315"/>
            </a:xfrm>
            <a:custGeom>
              <a:avLst/>
              <a:gdLst/>
              <a:ahLst/>
              <a:cxnLst/>
              <a:rect l="l" t="t" r="r" b="b"/>
              <a:pathLst>
                <a:path w="6240" h="679" extrusionOk="0">
                  <a:moveTo>
                    <a:pt x="814" y="1"/>
                  </a:moveTo>
                  <a:lnTo>
                    <a:pt x="5452" y="1"/>
                  </a:lnTo>
                  <a:lnTo>
                    <a:pt x="6239" y="679"/>
                  </a:lnTo>
                  <a:lnTo>
                    <a:pt x="1" y="67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6080761" y="2980912"/>
              <a:ext cx="534766" cy="38880"/>
            </a:xfrm>
            <a:custGeom>
              <a:avLst/>
              <a:gdLst/>
              <a:ahLst/>
              <a:cxnLst/>
              <a:rect l="l" t="t" r="r" b="b"/>
              <a:pathLst>
                <a:path w="7840" h="570" extrusionOk="0">
                  <a:moveTo>
                    <a:pt x="1" y="0"/>
                  </a:moveTo>
                  <a:lnTo>
                    <a:pt x="7840" y="0"/>
                  </a:lnTo>
                  <a:lnTo>
                    <a:pt x="7840" y="570"/>
                  </a:lnTo>
                  <a:lnTo>
                    <a:pt x="1" y="5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080761" y="2938349"/>
              <a:ext cx="536608" cy="42631"/>
            </a:xfrm>
            <a:custGeom>
              <a:avLst/>
              <a:gdLst/>
              <a:ahLst/>
              <a:cxnLst/>
              <a:rect l="l" t="t" r="r" b="b"/>
              <a:pathLst>
                <a:path w="7867" h="625" extrusionOk="0">
                  <a:moveTo>
                    <a:pt x="7053" y="0"/>
                  </a:moveTo>
                  <a:lnTo>
                    <a:pt x="7867" y="624"/>
                  </a:lnTo>
                  <a:lnTo>
                    <a:pt x="1" y="624"/>
                  </a:lnTo>
                  <a:lnTo>
                    <a:pt x="8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6027148" y="3065970"/>
              <a:ext cx="645744" cy="44473"/>
            </a:xfrm>
            <a:custGeom>
              <a:avLst/>
              <a:gdLst/>
              <a:ahLst/>
              <a:cxnLst/>
              <a:rect l="l" t="t" r="r" b="b"/>
              <a:pathLst>
                <a:path w="9467" h="652" extrusionOk="0">
                  <a:moveTo>
                    <a:pt x="0" y="1"/>
                  </a:moveTo>
                  <a:lnTo>
                    <a:pt x="9467" y="1"/>
                  </a:lnTo>
                  <a:lnTo>
                    <a:pt x="9467" y="652"/>
                  </a:lnTo>
                  <a:lnTo>
                    <a:pt x="0" y="65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6027148" y="3021565"/>
              <a:ext cx="643902" cy="46315"/>
            </a:xfrm>
            <a:custGeom>
              <a:avLst/>
              <a:gdLst/>
              <a:ahLst/>
              <a:cxnLst/>
              <a:rect l="l" t="t" r="r" b="b"/>
              <a:pathLst>
                <a:path w="9440" h="679" extrusionOk="0">
                  <a:moveTo>
                    <a:pt x="8653" y="1"/>
                  </a:moveTo>
                  <a:lnTo>
                    <a:pt x="9439" y="679"/>
                  </a:lnTo>
                  <a:lnTo>
                    <a:pt x="0" y="679"/>
                  </a:lnTo>
                  <a:lnTo>
                    <a:pt x="7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5971625" y="3156621"/>
              <a:ext cx="754948" cy="51908"/>
            </a:xfrm>
            <a:custGeom>
              <a:avLst/>
              <a:gdLst/>
              <a:ahLst/>
              <a:cxnLst/>
              <a:rect l="l" t="t" r="r" b="b"/>
              <a:pathLst>
                <a:path w="11068" h="761" extrusionOk="0">
                  <a:moveTo>
                    <a:pt x="1" y="1"/>
                  </a:moveTo>
                  <a:lnTo>
                    <a:pt x="11067" y="1"/>
                  </a:lnTo>
                  <a:lnTo>
                    <a:pt x="11067" y="760"/>
                  </a:lnTo>
                  <a:lnTo>
                    <a:pt x="1" y="76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5971625" y="3110374"/>
              <a:ext cx="754948" cy="46315"/>
            </a:xfrm>
            <a:custGeom>
              <a:avLst/>
              <a:gdLst/>
              <a:ahLst/>
              <a:cxnLst/>
              <a:rect l="l" t="t" r="r" b="b"/>
              <a:pathLst>
                <a:path w="11068" h="679" extrusionOk="0">
                  <a:moveTo>
                    <a:pt x="814" y="1"/>
                  </a:moveTo>
                  <a:lnTo>
                    <a:pt x="1" y="679"/>
                  </a:lnTo>
                  <a:lnTo>
                    <a:pt x="11067" y="679"/>
                  </a:lnTo>
                  <a:lnTo>
                    <a:pt x="102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5917943" y="3251024"/>
              <a:ext cx="864084" cy="55523"/>
            </a:xfrm>
            <a:custGeom>
              <a:avLst/>
              <a:gdLst/>
              <a:ahLst/>
              <a:cxnLst/>
              <a:rect l="l" t="t" r="r" b="b"/>
              <a:pathLst>
                <a:path w="12668" h="814" extrusionOk="0">
                  <a:moveTo>
                    <a:pt x="1" y="0"/>
                  </a:moveTo>
                  <a:lnTo>
                    <a:pt x="12668" y="0"/>
                  </a:lnTo>
                  <a:lnTo>
                    <a:pt x="12668" y="814"/>
                  </a:lnTo>
                  <a:lnTo>
                    <a:pt x="1" y="81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5919853" y="3208460"/>
              <a:ext cx="862174" cy="44473"/>
            </a:xfrm>
            <a:custGeom>
              <a:avLst/>
              <a:gdLst/>
              <a:ahLst/>
              <a:cxnLst/>
              <a:rect l="l" t="t" r="r" b="b"/>
              <a:pathLst>
                <a:path w="12640" h="652" extrusionOk="0">
                  <a:moveTo>
                    <a:pt x="760" y="0"/>
                  </a:moveTo>
                  <a:lnTo>
                    <a:pt x="0" y="651"/>
                  </a:lnTo>
                  <a:lnTo>
                    <a:pt x="12640" y="651"/>
                  </a:lnTo>
                  <a:lnTo>
                    <a:pt x="118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5855049" y="3360161"/>
              <a:ext cx="989932" cy="97234"/>
            </a:xfrm>
            <a:custGeom>
              <a:avLst/>
              <a:gdLst/>
              <a:ahLst/>
              <a:cxnLst/>
              <a:rect l="l" t="t" r="r" b="b"/>
              <a:pathLst>
                <a:path w="14513" h="1005" extrusionOk="0">
                  <a:moveTo>
                    <a:pt x="1" y="1"/>
                  </a:moveTo>
                  <a:lnTo>
                    <a:pt x="14512" y="1"/>
                  </a:lnTo>
                  <a:lnTo>
                    <a:pt x="14512" y="1004"/>
                  </a:lnTo>
                  <a:lnTo>
                    <a:pt x="1" y="100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5856895" y="3308388"/>
              <a:ext cx="984339" cy="49998"/>
            </a:xfrm>
            <a:custGeom>
              <a:avLst/>
              <a:gdLst/>
              <a:ahLst/>
              <a:cxnLst/>
              <a:rect l="l" t="t" r="r" b="b"/>
              <a:pathLst>
                <a:path w="14431" h="733" extrusionOk="0">
                  <a:moveTo>
                    <a:pt x="923" y="0"/>
                  </a:moveTo>
                  <a:lnTo>
                    <a:pt x="1" y="732"/>
                  </a:lnTo>
                  <a:lnTo>
                    <a:pt x="14431" y="732"/>
                  </a:lnTo>
                  <a:lnTo>
                    <a:pt x="135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36"/>
          <p:cNvSpPr/>
          <p:nvPr/>
        </p:nvSpPr>
        <p:spPr>
          <a:xfrm flipH="1">
            <a:off x="6187084" y="3260201"/>
            <a:ext cx="5224342" cy="2386966"/>
          </a:xfrm>
          <a:custGeom>
            <a:avLst/>
            <a:gdLst/>
            <a:ahLst/>
            <a:cxnLst/>
            <a:rect l="l" t="t" r="r" b="b"/>
            <a:pathLst>
              <a:path w="19177" h="8762" extrusionOk="0">
                <a:moveTo>
                  <a:pt x="19177" y="8761"/>
                </a:moveTo>
                <a:cubicBezTo>
                  <a:pt x="19068" y="8680"/>
                  <a:pt x="18987" y="8571"/>
                  <a:pt x="18933" y="8517"/>
                </a:cubicBezTo>
                <a:cubicBezTo>
                  <a:pt x="18824" y="8409"/>
                  <a:pt x="18688" y="8354"/>
                  <a:pt x="18580" y="8246"/>
                </a:cubicBezTo>
                <a:cubicBezTo>
                  <a:pt x="18417" y="8110"/>
                  <a:pt x="18254" y="8002"/>
                  <a:pt x="18119" y="7866"/>
                </a:cubicBezTo>
                <a:cubicBezTo>
                  <a:pt x="17983" y="7758"/>
                  <a:pt x="17820" y="7622"/>
                  <a:pt x="17658" y="7486"/>
                </a:cubicBezTo>
                <a:cubicBezTo>
                  <a:pt x="17386" y="7215"/>
                  <a:pt x="17061" y="7025"/>
                  <a:pt x="16763" y="6781"/>
                </a:cubicBezTo>
                <a:cubicBezTo>
                  <a:pt x="16654" y="6727"/>
                  <a:pt x="16519" y="6646"/>
                  <a:pt x="16410" y="6537"/>
                </a:cubicBezTo>
                <a:cubicBezTo>
                  <a:pt x="16356" y="6510"/>
                  <a:pt x="16274" y="6483"/>
                  <a:pt x="16220" y="6401"/>
                </a:cubicBezTo>
                <a:lnTo>
                  <a:pt x="16112" y="6320"/>
                </a:lnTo>
                <a:cubicBezTo>
                  <a:pt x="15922" y="6130"/>
                  <a:pt x="15678" y="5995"/>
                  <a:pt x="15434" y="5859"/>
                </a:cubicBezTo>
                <a:cubicBezTo>
                  <a:pt x="15379" y="5832"/>
                  <a:pt x="15325" y="5805"/>
                  <a:pt x="15298" y="5723"/>
                </a:cubicBezTo>
                <a:cubicBezTo>
                  <a:pt x="15271" y="5696"/>
                  <a:pt x="15189" y="5669"/>
                  <a:pt x="15162" y="5615"/>
                </a:cubicBezTo>
                <a:cubicBezTo>
                  <a:pt x="15054" y="5561"/>
                  <a:pt x="15000" y="5452"/>
                  <a:pt x="14918" y="5398"/>
                </a:cubicBezTo>
                <a:cubicBezTo>
                  <a:pt x="14810" y="5317"/>
                  <a:pt x="14701" y="5262"/>
                  <a:pt x="14593" y="5154"/>
                </a:cubicBezTo>
                <a:cubicBezTo>
                  <a:pt x="14457" y="5045"/>
                  <a:pt x="14349" y="4910"/>
                  <a:pt x="14240" y="4828"/>
                </a:cubicBezTo>
                <a:cubicBezTo>
                  <a:pt x="14132" y="4720"/>
                  <a:pt x="14077" y="4584"/>
                  <a:pt x="13969" y="4476"/>
                </a:cubicBezTo>
                <a:cubicBezTo>
                  <a:pt x="13860" y="4367"/>
                  <a:pt x="13806" y="4286"/>
                  <a:pt x="13698" y="4204"/>
                </a:cubicBezTo>
                <a:cubicBezTo>
                  <a:pt x="13562" y="4096"/>
                  <a:pt x="13454" y="4015"/>
                  <a:pt x="13318" y="3906"/>
                </a:cubicBezTo>
                <a:lnTo>
                  <a:pt x="13020" y="3689"/>
                </a:lnTo>
                <a:cubicBezTo>
                  <a:pt x="12857" y="3553"/>
                  <a:pt x="12721" y="3418"/>
                  <a:pt x="12586" y="3255"/>
                </a:cubicBezTo>
                <a:cubicBezTo>
                  <a:pt x="12504" y="3201"/>
                  <a:pt x="12423" y="3147"/>
                  <a:pt x="12341" y="3201"/>
                </a:cubicBezTo>
                <a:cubicBezTo>
                  <a:pt x="12287" y="3201"/>
                  <a:pt x="12233" y="3228"/>
                  <a:pt x="12179" y="3255"/>
                </a:cubicBezTo>
                <a:lnTo>
                  <a:pt x="12097" y="3255"/>
                </a:lnTo>
                <a:cubicBezTo>
                  <a:pt x="11935" y="3282"/>
                  <a:pt x="11772" y="3445"/>
                  <a:pt x="11636" y="3553"/>
                </a:cubicBezTo>
                <a:cubicBezTo>
                  <a:pt x="11392" y="3770"/>
                  <a:pt x="11148" y="3933"/>
                  <a:pt x="10877" y="4123"/>
                </a:cubicBezTo>
                <a:cubicBezTo>
                  <a:pt x="10795" y="4204"/>
                  <a:pt x="10660" y="4259"/>
                  <a:pt x="10551" y="4340"/>
                </a:cubicBezTo>
                <a:cubicBezTo>
                  <a:pt x="10497" y="4367"/>
                  <a:pt x="10416" y="4449"/>
                  <a:pt x="10307" y="4476"/>
                </a:cubicBezTo>
                <a:cubicBezTo>
                  <a:pt x="10199" y="4503"/>
                  <a:pt x="10172" y="4449"/>
                  <a:pt x="10144" y="4367"/>
                </a:cubicBezTo>
                <a:cubicBezTo>
                  <a:pt x="10036" y="4232"/>
                  <a:pt x="9982" y="4042"/>
                  <a:pt x="9900" y="3852"/>
                </a:cubicBezTo>
                <a:cubicBezTo>
                  <a:pt x="9765" y="3635"/>
                  <a:pt x="9683" y="3309"/>
                  <a:pt x="9439" y="3147"/>
                </a:cubicBezTo>
                <a:cubicBezTo>
                  <a:pt x="9222" y="2984"/>
                  <a:pt x="9059" y="2767"/>
                  <a:pt x="8924" y="2550"/>
                </a:cubicBezTo>
                <a:cubicBezTo>
                  <a:pt x="8761" y="2224"/>
                  <a:pt x="8653" y="1872"/>
                  <a:pt x="8463" y="1546"/>
                </a:cubicBezTo>
                <a:cubicBezTo>
                  <a:pt x="8354" y="1411"/>
                  <a:pt x="8137" y="1356"/>
                  <a:pt x="8002" y="1248"/>
                </a:cubicBezTo>
                <a:cubicBezTo>
                  <a:pt x="7839" y="1112"/>
                  <a:pt x="7703" y="977"/>
                  <a:pt x="7568" y="841"/>
                </a:cubicBezTo>
                <a:cubicBezTo>
                  <a:pt x="7432" y="733"/>
                  <a:pt x="7324" y="597"/>
                  <a:pt x="7242" y="516"/>
                </a:cubicBezTo>
                <a:cubicBezTo>
                  <a:pt x="7134" y="407"/>
                  <a:pt x="7052" y="299"/>
                  <a:pt x="6998" y="190"/>
                </a:cubicBezTo>
                <a:cubicBezTo>
                  <a:pt x="6917" y="136"/>
                  <a:pt x="6890" y="0"/>
                  <a:pt x="6781" y="0"/>
                </a:cubicBezTo>
                <a:cubicBezTo>
                  <a:pt x="6700" y="0"/>
                  <a:pt x="6645" y="27"/>
                  <a:pt x="6564" y="55"/>
                </a:cubicBezTo>
                <a:cubicBezTo>
                  <a:pt x="6483" y="109"/>
                  <a:pt x="6428" y="109"/>
                  <a:pt x="6374" y="136"/>
                </a:cubicBezTo>
                <a:cubicBezTo>
                  <a:pt x="6347" y="163"/>
                  <a:pt x="6320" y="163"/>
                  <a:pt x="6239" y="190"/>
                </a:cubicBezTo>
                <a:cubicBezTo>
                  <a:pt x="6103" y="271"/>
                  <a:pt x="6022" y="380"/>
                  <a:pt x="5913" y="461"/>
                </a:cubicBezTo>
                <a:cubicBezTo>
                  <a:pt x="5832" y="543"/>
                  <a:pt x="5777" y="570"/>
                  <a:pt x="5696" y="651"/>
                </a:cubicBezTo>
                <a:cubicBezTo>
                  <a:pt x="5669" y="678"/>
                  <a:pt x="5615" y="733"/>
                  <a:pt x="5560" y="814"/>
                </a:cubicBezTo>
                <a:cubicBezTo>
                  <a:pt x="5398" y="977"/>
                  <a:pt x="5235" y="1139"/>
                  <a:pt x="5099" y="1329"/>
                </a:cubicBezTo>
                <a:cubicBezTo>
                  <a:pt x="4774" y="1682"/>
                  <a:pt x="4557" y="2062"/>
                  <a:pt x="4286" y="2469"/>
                </a:cubicBezTo>
                <a:cubicBezTo>
                  <a:pt x="4150" y="2686"/>
                  <a:pt x="4042" y="2875"/>
                  <a:pt x="3906" y="3092"/>
                </a:cubicBezTo>
                <a:cubicBezTo>
                  <a:pt x="3852" y="3228"/>
                  <a:pt x="3770" y="3282"/>
                  <a:pt x="3662" y="3364"/>
                </a:cubicBezTo>
                <a:cubicBezTo>
                  <a:pt x="3608" y="3391"/>
                  <a:pt x="3580" y="3445"/>
                  <a:pt x="3472" y="3445"/>
                </a:cubicBezTo>
                <a:lnTo>
                  <a:pt x="3363" y="3445"/>
                </a:lnTo>
                <a:cubicBezTo>
                  <a:pt x="3309" y="3445"/>
                  <a:pt x="3255" y="3418"/>
                  <a:pt x="3201" y="3418"/>
                </a:cubicBezTo>
                <a:cubicBezTo>
                  <a:pt x="3092" y="3418"/>
                  <a:pt x="3038" y="3418"/>
                  <a:pt x="2957" y="3526"/>
                </a:cubicBezTo>
                <a:cubicBezTo>
                  <a:pt x="2821" y="3662"/>
                  <a:pt x="2685" y="3798"/>
                  <a:pt x="2577" y="3960"/>
                </a:cubicBezTo>
                <a:cubicBezTo>
                  <a:pt x="2441" y="4177"/>
                  <a:pt x="2360" y="4367"/>
                  <a:pt x="2224" y="4557"/>
                </a:cubicBezTo>
                <a:cubicBezTo>
                  <a:pt x="2116" y="4720"/>
                  <a:pt x="1980" y="4855"/>
                  <a:pt x="1872" y="4991"/>
                </a:cubicBezTo>
                <a:cubicBezTo>
                  <a:pt x="1682" y="5235"/>
                  <a:pt x="1465" y="5452"/>
                  <a:pt x="1221" y="5642"/>
                </a:cubicBezTo>
                <a:cubicBezTo>
                  <a:pt x="1139" y="5723"/>
                  <a:pt x="1004" y="5805"/>
                  <a:pt x="922" y="5913"/>
                </a:cubicBezTo>
                <a:cubicBezTo>
                  <a:pt x="814" y="5995"/>
                  <a:pt x="732" y="6130"/>
                  <a:pt x="651" y="6266"/>
                </a:cubicBezTo>
                <a:lnTo>
                  <a:pt x="651" y="6266"/>
                </a:lnTo>
                <a:cubicBezTo>
                  <a:pt x="597" y="6401"/>
                  <a:pt x="515" y="6510"/>
                  <a:pt x="407" y="6618"/>
                </a:cubicBezTo>
                <a:cubicBezTo>
                  <a:pt x="380" y="6673"/>
                  <a:pt x="353" y="6727"/>
                  <a:pt x="326" y="6781"/>
                </a:cubicBezTo>
                <a:cubicBezTo>
                  <a:pt x="217" y="6917"/>
                  <a:pt x="109" y="7052"/>
                  <a:pt x="0" y="7161"/>
                </a:cubicBezTo>
                <a:lnTo>
                  <a:pt x="190" y="8653"/>
                </a:lnTo>
                <a:lnTo>
                  <a:pt x="19177" y="865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4758312" y="3739154"/>
            <a:ext cx="3291412" cy="1864534"/>
          </a:xfrm>
          <a:custGeom>
            <a:avLst/>
            <a:gdLst/>
            <a:ahLst/>
            <a:cxnLst/>
            <a:rect l="l" t="t" r="r" b="b"/>
            <a:pathLst>
              <a:path w="8572" h="4856" extrusionOk="0">
                <a:moveTo>
                  <a:pt x="27" y="3337"/>
                </a:moveTo>
                <a:cubicBezTo>
                  <a:pt x="190" y="3201"/>
                  <a:pt x="407" y="3120"/>
                  <a:pt x="570" y="2984"/>
                </a:cubicBezTo>
                <a:cubicBezTo>
                  <a:pt x="705" y="2848"/>
                  <a:pt x="814" y="2713"/>
                  <a:pt x="922" y="2577"/>
                </a:cubicBezTo>
                <a:cubicBezTo>
                  <a:pt x="1085" y="2360"/>
                  <a:pt x="1248" y="2116"/>
                  <a:pt x="1438" y="1953"/>
                </a:cubicBezTo>
                <a:lnTo>
                  <a:pt x="1655" y="1763"/>
                </a:lnTo>
                <a:cubicBezTo>
                  <a:pt x="1790" y="1628"/>
                  <a:pt x="1926" y="1492"/>
                  <a:pt x="2089" y="1356"/>
                </a:cubicBezTo>
                <a:cubicBezTo>
                  <a:pt x="2333" y="1139"/>
                  <a:pt x="2496" y="895"/>
                  <a:pt x="2740" y="678"/>
                </a:cubicBezTo>
                <a:cubicBezTo>
                  <a:pt x="2875" y="543"/>
                  <a:pt x="3011" y="434"/>
                  <a:pt x="3174" y="353"/>
                </a:cubicBezTo>
                <a:cubicBezTo>
                  <a:pt x="3255" y="326"/>
                  <a:pt x="3282" y="272"/>
                  <a:pt x="3309" y="272"/>
                </a:cubicBezTo>
                <a:cubicBezTo>
                  <a:pt x="3364" y="217"/>
                  <a:pt x="3391" y="272"/>
                  <a:pt x="3418" y="217"/>
                </a:cubicBezTo>
                <a:cubicBezTo>
                  <a:pt x="3499" y="190"/>
                  <a:pt x="3499" y="136"/>
                  <a:pt x="3526" y="82"/>
                </a:cubicBezTo>
                <a:cubicBezTo>
                  <a:pt x="3553" y="55"/>
                  <a:pt x="3581" y="0"/>
                  <a:pt x="3635" y="0"/>
                </a:cubicBezTo>
                <a:lnTo>
                  <a:pt x="3662" y="0"/>
                </a:lnTo>
                <a:cubicBezTo>
                  <a:pt x="3716" y="0"/>
                  <a:pt x="3906" y="82"/>
                  <a:pt x="3933" y="163"/>
                </a:cubicBezTo>
                <a:cubicBezTo>
                  <a:pt x="4069" y="272"/>
                  <a:pt x="4123" y="434"/>
                  <a:pt x="4232" y="570"/>
                </a:cubicBezTo>
                <a:cubicBezTo>
                  <a:pt x="4340" y="678"/>
                  <a:pt x="4394" y="760"/>
                  <a:pt x="4530" y="787"/>
                </a:cubicBezTo>
                <a:cubicBezTo>
                  <a:pt x="4666" y="868"/>
                  <a:pt x="4855" y="895"/>
                  <a:pt x="4991" y="1004"/>
                </a:cubicBezTo>
                <a:cubicBezTo>
                  <a:pt x="5127" y="1112"/>
                  <a:pt x="5208" y="1167"/>
                  <a:pt x="5289" y="1329"/>
                </a:cubicBezTo>
                <a:cubicBezTo>
                  <a:pt x="5398" y="1519"/>
                  <a:pt x="5479" y="1682"/>
                  <a:pt x="5561" y="1872"/>
                </a:cubicBezTo>
                <a:cubicBezTo>
                  <a:pt x="5615" y="2062"/>
                  <a:pt x="5615" y="2116"/>
                  <a:pt x="5805" y="2224"/>
                </a:cubicBezTo>
                <a:cubicBezTo>
                  <a:pt x="5968" y="2279"/>
                  <a:pt x="6157" y="2360"/>
                  <a:pt x="6347" y="2414"/>
                </a:cubicBezTo>
                <a:cubicBezTo>
                  <a:pt x="6510" y="2496"/>
                  <a:pt x="6673" y="2523"/>
                  <a:pt x="6808" y="2631"/>
                </a:cubicBezTo>
                <a:cubicBezTo>
                  <a:pt x="6944" y="2686"/>
                  <a:pt x="7080" y="2794"/>
                  <a:pt x="7188" y="2903"/>
                </a:cubicBezTo>
                <a:cubicBezTo>
                  <a:pt x="7242" y="2957"/>
                  <a:pt x="7324" y="3065"/>
                  <a:pt x="7351" y="3147"/>
                </a:cubicBezTo>
                <a:cubicBezTo>
                  <a:pt x="7432" y="3228"/>
                  <a:pt x="7486" y="3309"/>
                  <a:pt x="7595" y="3364"/>
                </a:cubicBezTo>
                <a:cubicBezTo>
                  <a:pt x="7703" y="3499"/>
                  <a:pt x="7839" y="3608"/>
                  <a:pt x="7975" y="3689"/>
                </a:cubicBezTo>
                <a:cubicBezTo>
                  <a:pt x="8029" y="3716"/>
                  <a:pt x="8110" y="3743"/>
                  <a:pt x="8137" y="3771"/>
                </a:cubicBezTo>
                <a:lnTo>
                  <a:pt x="8273" y="3906"/>
                </a:lnTo>
                <a:cubicBezTo>
                  <a:pt x="8382" y="3987"/>
                  <a:pt x="8436" y="4042"/>
                  <a:pt x="8517" y="4150"/>
                </a:cubicBezTo>
                <a:cubicBezTo>
                  <a:pt x="8544" y="4150"/>
                  <a:pt x="8544" y="4177"/>
                  <a:pt x="8544" y="4177"/>
                </a:cubicBezTo>
                <a:lnTo>
                  <a:pt x="8544" y="4259"/>
                </a:lnTo>
                <a:cubicBezTo>
                  <a:pt x="8544" y="4286"/>
                  <a:pt x="8571" y="4313"/>
                  <a:pt x="8571" y="4367"/>
                </a:cubicBezTo>
                <a:cubicBezTo>
                  <a:pt x="8571" y="4530"/>
                  <a:pt x="8382" y="4557"/>
                  <a:pt x="8273" y="4557"/>
                </a:cubicBezTo>
                <a:cubicBezTo>
                  <a:pt x="8056" y="4584"/>
                  <a:pt x="7866" y="4666"/>
                  <a:pt x="7649" y="4584"/>
                </a:cubicBezTo>
                <a:cubicBezTo>
                  <a:pt x="7622" y="4638"/>
                  <a:pt x="7459" y="4638"/>
                  <a:pt x="7432" y="4638"/>
                </a:cubicBezTo>
                <a:cubicBezTo>
                  <a:pt x="7324" y="4638"/>
                  <a:pt x="7215" y="4666"/>
                  <a:pt x="7107" y="4666"/>
                </a:cubicBezTo>
                <a:cubicBezTo>
                  <a:pt x="6917" y="4693"/>
                  <a:pt x="6700" y="4693"/>
                  <a:pt x="6510" y="4720"/>
                </a:cubicBezTo>
                <a:cubicBezTo>
                  <a:pt x="5940" y="4774"/>
                  <a:pt x="5344" y="4720"/>
                  <a:pt x="4774" y="4720"/>
                </a:cubicBezTo>
                <a:cubicBezTo>
                  <a:pt x="3987" y="4774"/>
                  <a:pt x="3255" y="4855"/>
                  <a:pt x="2469" y="4720"/>
                </a:cubicBezTo>
                <a:cubicBezTo>
                  <a:pt x="2197" y="4666"/>
                  <a:pt x="1926" y="4584"/>
                  <a:pt x="1682" y="4530"/>
                </a:cubicBezTo>
                <a:cubicBezTo>
                  <a:pt x="1546" y="4503"/>
                  <a:pt x="1465" y="4421"/>
                  <a:pt x="1329" y="4367"/>
                </a:cubicBezTo>
                <a:cubicBezTo>
                  <a:pt x="1221" y="4313"/>
                  <a:pt x="1085" y="4286"/>
                  <a:pt x="977" y="4259"/>
                </a:cubicBezTo>
                <a:cubicBezTo>
                  <a:pt x="814" y="4177"/>
                  <a:pt x="651" y="4042"/>
                  <a:pt x="461" y="3987"/>
                </a:cubicBezTo>
                <a:cubicBezTo>
                  <a:pt x="380" y="3960"/>
                  <a:pt x="272" y="3906"/>
                  <a:pt x="190" y="3852"/>
                </a:cubicBezTo>
                <a:cubicBezTo>
                  <a:pt x="136" y="3825"/>
                  <a:pt x="27" y="3743"/>
                  <a:pt x="0" y="3689"/>
                </a:cubicBezTo>
                <a:cubicBezTo>
                  <a:pt x="27" y="3689"/>
                  <a:pt x="55" y="3554"/>
                  <a:pt x="27" y="33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txBox="1">
            <a:spLocks noGrp="1"/>
          </p:cNvSpPr>
          <p:nvPr>
            <p:ph type="ctrTitle"/>
          </p:nvPr>
        </p:nvSpPr>
        <p:spPr>
          <a:xfrm>
            <a:off x="713224" y="539500"/>
            <a:ext cx="7088443" cy="1919100"/>
          </a:xfrm>
          <a:prstGeom prst="rect">
            <a:avLst/>
          </a:prstGeom>
        </p:spPr>
        <p:txBody>
          <a:bodyPr spcFirstLastPara="1" wrap="square" lIns="91425" tIns="91425" rIns="91425" bIns="91425" anchor="t" anchorCtr="0">
            <a:noAutofit/>
          </a:bodyPr>
          <a:lstStyle/>
          <a:p>
            <a:pPr lvl="0"/>
            <a:r>
              <a:rPr lang="en" sz="3200" dirty="0">
                <a:solidFill>
                  <a:schemeClr val="accent3">
                    <a:lumMod val="75000"/>
                    <a:lumOff val="25000"/>
                  </a:schemeClr>
                </a:solidFill>
              </a:rPr>
              <a:t>Alternate ways to execute Activities</a:t>
            </a:r>
            <a:br>
              <a:rPr lang="en" sz="3200" dirty="0">
                <a:solidFill>
                  <a:schemeClr val="accent5"/>
                </a:solidFill>
              </a:rPr>
            </a:br>
            <a:br>
              <a:rPr lang="en" sz="3200" dirty="0">
                <a:solidFill>
                  <a:schemeClr val="accent5"/>
                </a:solidFill>
              </a:rPr>
            </a:br>
            <a:r>
              <a:rPr lang="en" sz="3000" dirty="0">
                <a:solidFill>
                  <a:schemeClr val="accent5"/>
                </a:solidFill>
              </a:rPr>
              <a:t>People Who Experienced Jesus  </a:t>
            </a:r>
            <a:br>
              <a:rPr lang="en" sz="3000" dirty="0">
                <a:solidFill>
                  <a:schemeClr val="accent5"/>
                </a:solidFill>
              </a:rPr>
            </a:br>
            <a:r>
              <a:rPr lang="en" sz="3000" dirty="0">
                <a:solidFill>
                  <a:schemeClr val="accent5"/>
                </a:solidFill>
              </a:rPr>
              <a:t>Year 6  Text book </a:t>
            </a:r>
            <a:br>
              <a:rPr lang="en" sz="3000" dirty="0">
                <a:solidFill>
                  <a:schemeClr val="accent5"/>
                </a:solidFill>
              </a:rPr>
            </a:br>
            <a:br>
              <a:rPr lang="en" sz="3000" dirty="0">
                <a:solidFill>
                  <a:schemeClr val="accent5"/>
                </a:solidFill>
              </a:rPr>
            </a:br>
            <a:endParaRPr sz="3000" dirty="0">
              <a:solidFill>
                <a:schemeClr val="accent5"/>
              </a:solidFill>
            </a:endParaRPr>
          </a:p>
        </p:txBody>
      </p:sp>
      <p:grpSp>
        <p:nvGrpSpPr>
          <p:cNvPr id="306" name="Google Shape;306;p36"/>
          <p:cNvGrpSpPr/>
          <p:nvPr/>
        </p:nvGrpSpPr>
        <p:grpSpPr>
          <a:xfrm>
            <a:off x="7679123" y="1521588"/>
            <a:ext cx="666056" cy="1214092"/>
            <a:chOff x="6165887" y="2092817"/>
            <a:chExt cx="355306" cy="647654"/>
          </a:xfrm>
        </p:grpSpPr>
        <p:sp>
          <p:nvSpPr>
            <p:cNvPr id="307" name="Google Shape;307;p36"/>
            <p:cNvSpPr/>
            <p:nvPr/>
          </p:nvSpPr>
          <p:spPr>
            <a:xfrm>
              <a:off x="6165887" y="2220506"/>
              <a:ext cx="355306" cy="53681"/>
            </a:xfrm>
            <a:custGeom>
              <a:avLst/>
              <a:gdLst/>
              <a:ahLst/>
              <a:cxnLst/>
              <a:rect l="l" t="t" r="r" b="b"/>
              <a:pathLst>
                <a:path w="5209" h="787" extrusionOk="0">
                  <a:moveTo>
                    <a:pt x="1" y="787"/>
                  </a:moveTo>
                  <a:lnTo>
                    <a:pt x="1" y="0"/>
                  </a:lnTo>
                  <a:lnTo>
                    <a:pt x="5208" y="0"/>
                  </a:lnTo>
                  <a:lnTo>
                    <a:pt x="5208" y="787"/>
                  </a:lnTo>
                  <a:close/>
                </a:path>
              </a:pathLst>
            </a:custGeom>
            <a:gradFill>
              <a:gsLst>
                <a:gs pos="0">
                  <a:schemeClr val="dk1"/>
                </a:gs>
                <a:gs pos="100000">
                  <a:schemeClr val="accent3"/>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6313904" y="2092817"/>
              <a:ext cx="53749" cy="647654"/>
            </a:xfrm>
            <a:custGeom>
              <a:avLst/>
              <a:gdLst/>
              <a:ahLst/>
              <a:cxnLst/>
              <a:rect l="l" t="t" r="r" b="b"/>
              <a:pathLst>
                <a:path w="788" h="9495" extrusionOk="0">
                  <a:moveTo>
                    <a:pt x="0" y="1"/>
                  </a:moveTo>
                  <a:lnTo>
                    <a:pt x="787" y="1"/>
                  </a:lnTo>
                  <a:lnTo>
                    <a:pt x="787" y="9494"/>
                  </a:lnTo>
                  <a:lnTo>
                    <a:pt x="0" y="9494"/>
                  </a:lnTo>
                  <a:close/>
                </a:path>
              </a:pathLst>
            </a:custGeom>
            <a:gradFill>
              <a:gsLst>
                <a:gs pos="0">
                  <a:schemeClr val="dk1"/>
                </a:gs>
                <a:gs pos="100000">
                  <a:schemeClr val="accent3"/>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6286142" y="2120578"/>
              <a:ext cx="111114" cy="64799"/>
            </a:xfrm>
            <a:custGeom>
              <a:avLst/>
              <a:gdLst/>
              <a:ahLst/>
              <a:cxnLst/>
              <a:rect l="l" t="t" r="r" b="b"/>
              <a:pathLst>
                <a:path w="1629" h="950" extrusionOk="0">
                  <a:moveTo>
                    <a:pt x="1628" y="543"/>
                  </a:moveTo>
                  <a:lnTo>
                    <a:pt x="190" y="950"/>
                  </a:lnTo>
                  <a:lnTo>
                    <a:pt x="1" y="407"/>
                  </a:lnTo>
                  <a:lnTo>
                    <a:pt x="1492" y="1"/>
                  </a:lnTo>
                  <a:close/>
                </a:path>
              </a:pathLst>
            </a:custGeom>
            <a:gradFill>
              <a:gsLst>
                <a:gs pos="0">
                  <a:schemeClr val="accent6"/>
                </a:gs>
                <a:gs pos="100000">
                  <a:schemeClr val="lt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6"/>
          <p:cNvGrpSpPr/>
          <p:nvPr/>
        </p:nvGrpSpPr>
        <p:grpSpPr>
          <a:xfrm>
            <a:off x="7332348" y="2197874"/>
            <a:ext cx="392039" cy="704288"/>
            <a:chOff x="5980901" y="2453580"/>
            <a:chExt cx="209132" cy="375701"/>
          </a:xfrm>
        </p:grpSpPr>
        <p:sp>
          <p:nvSpPr>
            <p:cNvPr id="311" name="Google Shape;311;p36"/>
            <p:cNvSpPr/>
            <p:nvPr/>
          </p:nvSpPr>
          <p:spPr>
            <a:xfrm>
              <a:off x="6054909" y="2453580"/>
              <a:ext cx="88878" cy="375701"/>
            </a:xfrm>
            <a:custGeom>
              <a:avLst/>
              <a:gdLst/>
              <a:ahLst/>
              <a:cxnLst/>
              <a:rect l="l" t="t" r="r" b="b"/>
              <a:pathLst>
                <a:path w="1303" h="5508" extrusionOk="0">
                  <a:moveTo>
                    <a:pt x="1302" y="5426"/>
                  </a:moveTo>
                  <a:lnTo>
                    <a:pt x="868" y="5507"/>
                  </a:lnTo>
                  <a:lnTo>
                    <a:pt x="0" y="82"/>
                  </a:lnTo>
                  <a:lnTo>
                    <a:pt x="488" y="1"/>
                  </a:lnTo>
                  <a:close/>
                </a:path>
              </a:pathLst>
            </a:custGeom>
            <a:gradFill>
              <a:gsLst>
                <a:gs pos="0">
                  <a:schemeClr val="dk1"/>
                </a:gs>
                <a:gs pos="100000">
                  <a:schemeClr val="accent3"/>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5980901" y="2514628"/>
              <a:ext cx="209132" cy="63026"/>
            </a:xfrm>
            <a:custGeom>
              <a:avLst/>
              <a:gdLst/>
              <a:ahLst/>
              <a:cxnLst/>
              <a:rect l="l" t="t" r="r" b="b"/>
              <a:pathLst>
                <a:path w="3066" h="924" extrusionOk="0">
                  <a:moveTo>
                    <a:pt x="82" y="923"/>
                  </a:moveTo>
                  <a:lnTo>
                    <a:pt x="0" y="435"/>
                  </a:lnTo>
                  <a:lnTo>
                    <a:pt x="2984" y="1"/>
                  </a:lnTo>
                  <a:lnTo>
                    <a:pt x="3065" y="435"/>
                  </a:lnTo>
                  <a:close/>
                </a:path>
              </a:pathLst>
            </a:custGeom>
            <a:gradFill>
              <a:gsLst>
                <a:gs pos="0">
                  <a:schemeClr val="dk1"/>
                </a:gs>
                <a:gs pos="100000">
                  <a:schemeClr val="accent3"/>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36"/>
          <p:cNvGrpSpPr/>
          <p:nvPr/>
        </p:nvGrpSpPr>
        <p:grpSpPr>
          <a:xfrm>
            <a:off x="8390063" y="2211811"/>
            <a:ext cx="381681" cy="690351"/>
            <a:chOff x="6545136" y="2461015"/>
            <a:chExt cx="203607" cy="368266"/>
          </a:xfrm>
        </p:grpSpPr>
        <p:sp>
          <p:nvSpPr>
            <p:cNvPr id="314" name="Google Shape;314;p36"/>
            <p:cNvSpPr/>
            <p:nvPr/>
          </p:nvSpPr>
          <p:spPr>
            <a:xfrm>
              <a:off x="6550729" y="2461015"/>
              <a:ext cx="138807" cy="368266"/>
            </a:xfrm>
            <a:custGeom>
              <a:avLst/>
              <a:gdLst/>
              <a:ahLst/>
              <a:cxnLst/>
              <a:rect l="l" t="t" r="r" b="b"/>
              <a:pathLst>
                <a:path w="2035" h="5399" extrusionOk="0">
                  <a:moveTo>
                    <a:pt x="434" y="5398"/>
                  </a:moveTo>
                  <a:lnTo>
                    <a:pt x="0" y="5262"/>
                  </a:lnTo>
                  <a:lnTo>
                    <a:pt x="1601" y="0"/>
                  </a:lnTo>
                  <a:lnTo>
                    <a:pt x="2035" y="136"/>
                  </a:lnTo>
                  <a:close/>
                </a:path>
              </a:pathLst>
            </a:custGeom>
            <a:gradFill>
              <a:gsLst>
                <a:gs pos="0">
                  <a:schemeClr val="dk1"/>
                </a:gs>
                <a:gs pos="100000">
                  <a:schemeClr val="accent3"/>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6545136" y="2507261"/>
              <a:ext cx="203607" cy="88878"/>
            </a:xfrm>
            <a:custGeom>
              <a:avLst/>
              <a:gdLst/>
              <a:ahLst/>
              <a:cxnLst/>
              <a:rect l="l" t="t" r="r" b="b"/>
              <a:pathLst>
                <a:path w="2985" h="1303" extrusionOk="0">
                  <a:moveTo>
                    <a:pt x="1" y="407"/>
                  </a:moveTo>
                  <a:lnTo>
                    <a:pt x="137" y="0"/>
                  </a:lnTo>
                  <a:lnTo>
                    <a:pt x="2985" y="841"/>
                  </a:lnTo>
                  <a:lnTo>
                    <a:pt x="2903" y="1302"/>
                  </a:lnTo>
                  <a:close/>
                </a:path>
              </a:pathLst>
            </a:custGeom>
            <a:gradFill>
              <a:gsLst>
                <a:gs pos="0">
                  <a:schemeClr val="dk1"/>
                </a:gs>
                <a:gs pos="100000">
                  <a:schemeClr val="accent3"/>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36"/>
          <p:cNvGrpSpPr/>
          <p:nvPr/>
        </p:nvGrpSpPr>
        <p:grpSpPr>
          <a:xfrm>
            <a:off x="5851335" y="1631409"/>
            <a:ext cx="927203" cy="1142485"/>
            <a:chOff x="1113259" y="3241214"/>
            <a:chExt cx="1594229" cy="1964382"/>
          </a:xfrm>
        </p:grpSpPr>
        <p:sp>
          <p:nvSpPr>
            <p:cNvPr id="317" name="Google Shape;317;p36"/>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6"/>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36"/>
          <p:cNvSpPr/>
          <p:nvPr/>
        </p:nvSpPr>
        <p:spPr>
          <a:xfrm rot="1082185" flipH="1">
            <a:off x="957282" y="4344321"/>
            <a:ext cx="3557093" cy="2140136"/>
          </a:xfrm>
          <a:custGeom>
            <a:avLst/>
            <a:gdLst/>
            <a:ahLst/>
            <a:cxnLst/>
            <a:rect l="l" t="t" r="r" b="b"/>
            <a:pathLst>
              <a:path w="8572" h="4856" extrusionOk="0">
                <a:moveTo>
                  <a:pt x="27" y="3337"/>
                </a:moveTo>
                <a:cubicBezTo>
                  <a:pt x="190" y="3201"/>
                  <a:pt x="407" y="3120"/>
                  <a:pt x="570" y="2984"/>
                </a:cubicBezTo>
                <a:cubicBezTo>
                  <a:pt x="705" y="2848"/>
                  <a:pt x="814" y="2713"/>
                  <a:pt x="922" y="2577"/>
                </a:cubicBezTo>
                <a:cubicBezTo>
                  <a:pt x="1085" y="2360"/>
                  <a:pt x="1248" y="2116"/>
                  <a:pt x="1438" y="1953"/>
                </a:cubicBezTo>
                <a:lnTo>
                  <a:pt x="1655" y="1763"/>
                </a:lnTo>
                <a:cubicBezTo>
                  <a:pt x="1790" y="1628"/>
                  <a:pt x="1926" y="1492"/>
                  <a:pt x="2089" y="1356"/>
                </a:cubicBezTo>
                <a:cubicBezTo>
                  <a:pt x="2333" y="1139"/>
                  <a:pt x="2496" y="895"/>
                  <a:pt x="2740" y="678"/>
                </a:cubicBezTo>
                <a:cubicBezTo>
                  <a:pt x="2875" y="543"/>
                  <a:pt x="3011" y="434"/>
                  <a:pt x="3174" y="353"/>
                </a:cubicBezTo>
                <a:cubicBezTo>
                  <a:pt x="3255" y="326"/>
                  <a:pt x="3282" y="272"/>
                  <a:pt x="3309" y="272"/>
                </a:cubicBezTo>
                <a:cubicBezTo>
                  <a:pt x="3364" y="217"/>
                  <a:pt x="3391" y="272"/>
                  <a:pt x="3418" y="217"/>
                </a:cubicBezTo>
                <a:cubicBezTo>
                  <a:pt x="3499" y="190"/>
                  <a:pt x="3499" y="136"/>
                  <a:pt x="3526" y="82"/>
                </a:cubicBezTo>
                <a:cubicBezTo>
                  <a:pt x="3553" y="55"/>
                  <a:pt x="3581" y="0"/>
                  <a:pt x="3635" y="0"/>
                </a:cubicBezTo>
                <a:lnTo>
                  <a:pt x="3662" y="0"/>
                </a:lnTo>
                <a:cubicBezTo>
                  <a:pt x="3716" y="0"/>
                  <a:pt x="3906" y="82"/>
                  <a:pt x="3933" y="163"/>
                </a:cubicBezTo>
                <a:cubicBezTo>
                  <a:pt x="4069" y="272"/>
                  <a:pt x="4123" y="434"/>
                  <a:pt x="4232" y="570"/>
                </a:cubicBezTo>
                <a:cubicBezTo>
                  <a:pt x="4340" y="678"/>
                  <a:pt x="4394" y="760"/>
                  <a:pt x="4530" y="787"/>
                </a:cubicBezTo>
                <a:cubicBezTo>
                  <a:pt x="4666" y="868"/>
                  <a:pt x="4855" y="895"/>
                  <a:pt x="4991" y="1004"/>
                </a:cubicBezTo>
                <a:cubicBezTo>
                  <a:pt x="5127" y="1112"/>
                  <a:pt x="5208" y="1167"/>
                  <a:pt x="5289" y="1329"/>
                </a:cubicBezTo>
                <a:cubicBezTo>
                  <a:pt x="5398" y="1519"/>
                  <a:pt x="5479" y="1682"/>
                  <a:pt x="5561" y="1872"/>
                </a:cubicBezTo>
                <a:cubicBezTo>
                  <a:pt x="5615" y="2062"/>
                  <a:pt x="5615" y="2116"/>
                  <a:pt x="5805" y="2224"/>
                </a:cubicBezTo>
                <a:cubicBezTo>
                  <a:pt x="5968" y="2279"/>
                  <a:pt x="6157" y="2360"/>
                  <a:pt x="6347" y="2414"/>
                </a:cubicBezTo>
                <a:cubicBezTo>
                  <a:pt x="6510" y="2496"/>
                  <a:pt x="6673" y="2523"/>
                  <a:pt x="6808" y="2631"/>
                </a:cubicBezTo>
                <a:cubicBezTo>
                  <a:pt x="6944" y="2686"/>
                  <a:pt x="7080" y="2794"/>
                  <a:pt x="7188" y="2903"/>
                </a:cubicBezTo>
                <a:cubicBezTo>
                  <a:pt x="7242" y="2957"/>
                  <a:pt x="7324" y="3065"/>
                  <a:pt x="7351" y="3147"/>
                </a:cubicBezTo>
                <a:cubicBezTo>
                  <a:pt x="7432" y="3228"/>
                  <a:pt x="7486" y="3309"/>
                  <a:pt x="7595" y="3364"/>
                </a:cubicBezTo>
                <a:cubicBezTo>
                  <a:pt x="7703" y="3499"/>
                  <a:pt x="7839" y="3608"/>
                  <a:pt x="7975" y="3689"/>
                </a:cubicBezTo>
                <a:cubicBezTo>
                  <a:pt x="8029" y="3716"/>
                  <a:pt x="8110" y="3743"/>
                  <a:pt x="8137" y="3771"/>
                </a:cubicBezTo>
                <a:lnTo>
                  <a:pt x="8273" y="3906"/>
                </a:lnTo>
                <a:cubicBezTo>
                  <a:pt x="8382" y="3987"/>
                  <a:pt x="8436" y="4042"/>
                  <a:pt x="8517" y="4150"/>
                </a:cubicBezTo>
                <a:cubicBezTo>
                  <a:pt x="8544" y="4150"/>
                  <a:pt x="8544" y="4177"/>
                  <a:pt x="8544" y="4177"/>
                </a:cubicBezTo>
                <a:lnTo>
                  <a:pt x="8544" y="4259"/>
                </a:lnTo>
                <a:cubicBezTo>
                  <a:pt x="8544" y="4286"/>
                  <a:pt x="8571" y="4313"/>
                  <a:pt x="8571" y="4367"/>
                </a:cubicBezTo>
                <a:cubicBezTo>
                  <a:pt x="8571" y="4530"/>
                  <a:pt x="8382" y="4557"/>
                  <a:pt x="8273" y="4557"/>
                </a:cubicBezTo>
                <a:cubicBezTo>
                  <a:pt x="8056" y="4584"/>
                  <a:pt x="7866" y="4666"/>
                  <a:pt x="7649" y="4584"/>
                </a:cubicBezTo>
                <a:cubicBezTo>
                  <a:pt x="7622" y="4638"/>
                  <a:pt x="7459" y="4638"/>
                  <a:pt x="7432" y="4638"/>
                </a:cubicBezTo>
                <a:cubicBezTo>
                  <a:pt x="7324" y="4638"/>
                  <a:pt x="7215" y="4666"/>
                  <a:pt x="7107" y="4666"/>
                </a:cubicBezTo>
                <a:cubicBezTo>
                  <a:pt x="6917" y="4693"/>
                  <a:pt x="6700" y="4693"/>
                  <a:pt x="6510" y="4720"/>
                </a:cubicBezTo>
                <a:cubicBezTo>
                  <a:pt x="5940" y="4774"/>
                  <a:pt x="5344" y="4720"/>
                  <a:pt x="4774" y="4720"/>
                </a:cubicBezTo>
                <a:cubicBezTo>
                  <a:pt x="3987" y="4774"/>
                  <a:pt x="3255" y="4855"/>
                  <a:pt x="2469" y="4720"/>
                </a:cubicBezTo>
                <a:cubicBezTo>
                  <a:pt x="2197" y="4666"/>
                  <a:pt x="1926" y="4584"/>
                  <a:pt x="1682" y="4530"/>
                </a:cubicBezTo>
                <a:cubicBezTo>
                  <a:pt x="1546" y="4503"/>
                  <a:pt x="1465" y="4421"/>
                  <a:pt x="1329" y="4367"/>
                </a:cubicBezTo>
                <a:cubicBezTo>
                  <a:pt x="1221" y="4313"/>
                  <a:pt x="1085" y="4286"/>
                  <a:pt x="977" y="4259"/>
                </a:cubicBezTo>
                <a:cubicBezTo>
                  <a:pt x="814" y="4177"/>
                  <a:pt x="651" y="4042"/>
                  <a:pt x="461" y="3987"/>
                </a:cubicBezTo>
                <a:cubicBezTo>
                  <a:pt x="380" y="3960"/>
                  <a:pt x="272" y="3906"/>
                  <a:pt x="190" y="3852"/>
                </a:cubicBezTo>
                <a:cubicBezTo>
                  <a:pt x="136" y="3825"/>
                  <a:pt x="27" y="3743"/>
                  <a:pt x="0" y="3689"/>
                </a:cubicBezTo>
                <a:cubicBezTo>
                  <a:pt x="27" y="3689"/>
                  <a:pt x="55" y="3554"/>
                  <a:pt x="27" y="33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36"/>
          <p:cNvGrpSpPr/>
          <p:nvPr/>
        </p:nvGrpSpPr>
        <p:grpSpPr>
          <a:xfrm>
            <a:off x="3091090" y="2617906"/>
            <a:ext cx="3191275" cy="3631867"/>
            <a:chOff x="3425461" y="2578352"/>
            <a:chExt cx="2820394" cy="3209781"/>
          </a:xfrm>
        </p:grpSpPr>
        <p:grpSp>
          <p:nvGrpSpPr>
            <p:cNvPr id="359" name="Google Shape;359;p36"/>
            <p:cNvGrpSpPr/>
            <p:nvPr/>
          </p:nvGrpSpPr>
          <p:grpSpPr>
            <a:xfrm>
              <a:off x="4097199" y="3215183"/>
              <a:ext cx="830680" cy="2477035"/>
              <a:chOff x="396075" y="1637008"/>
              <a:chExt cx="941493" cy="2807474"/>
            </a:xfrm>
          </p:grpSpPr>
          <p:sp>
            <p:nvSpPr>
              <p:cNvPr id="360" name="Google Shape;360;p36"/>
              <p:cNvSpPr/>
              <p:nvPr/>
            </p:nvSpPr>
            <p:spPr>
              <a:xfrm>
                <a:off x="531993" y="1637008"/>
                <a:ext cx="475705" cy="857981"/>
              </a:xfrm>
              <a:custGeom>
                <a:avLst/>
                <a:gdLst/>
                <a:ahLst/>
                <a:cxnLst/>
                <a:rect l="l" t="t" r="r" b="b"/>
                <a:pathLst>
                  <a:path w="9114" h="16438" extrusionOk="0">
                    <a:moveTo>
                      <a:pt x="8816" y="6266"/>
                    </a:moveTo>
                    <a:cubicBezTo>
                      <a:pt x="8870" y="6863"/>
                      <a:pt x="8951" y="7514"/>
                      <a:pt x="8978" y="8138"/>
                    </a:cubicBezTo>
                    <a:cubicBezTo>
                      <a:pt x="9060" y="8680"/>
                      <a:pt x="9087" y="9250"/>
                      <a:pt x="8870" y="9765"/>
                    </a:cubicBezTo>
                    <a:cubicBezTo>
                      <a:pt x="8734" y="10118"/>
                      <a:pt x="8463" y="10443"/>
                      <a:pt x="8327" y="10769"/>
                    </a:cubicBezTo>
                    <a:cubicBezTo>
                      <a:pt x="7758" y="12125"/>
                      <a:pt x="9114" y="13074"/>
                      <a:pt x="8843" y="14268"/>
                    </a:cubicBezTo>
                    <a:cubicBezTo>
                      <a:pt x="8571" y="15353"/>
                      <a:pt x="6917" y="16058"/>
                      <a:pt x="5968" y="16194"/>
                    </a:cubicBezTo>
                    <a:cubicBezTo>
                      <a:pt x="4503" y="16438"/>
                      <a:pt x="3038" y="16058"/>
                      <a:pt x="1655" y="15733"/>
                    </a:cubicBezTo>
                    <a:cubicBezTo>
                      <a:pt x="1058" y="15543"/>
                      <a:pt x="299" y="15326"/>
                      <a:pt x="136" y="14702"/>
                    </a:cubicBezTo>
                    <a:cubicBezTo>
                      <a:pt x="0" y="14187"/>
                      <a:pt x="299" y="13644"/>
                      <a:pt x="570" y="13183"/>
                    </a:cubicBezTo>
                    <a:cubicBezTo>
                      <a:pt x="1221" y="12071"/>
                      <a:pt x="1628" y="10796"/>
                      <a:pt x="1736" y="9521"/>
                    </a:cubicBezTo>
                    <a:cubicBezTo>
                      <a:pt x="1872" y="8165"/>
                      <a:pt x="1682" y="6782"/>
                      <a:pt x="1953" y="5453"/>
                    </a:cubicBezTo>
                    <a:cubicBezTo>
                      <a:pt x="2414" y="3256"/>
                      <a:pt x="6700" y="1"/>
                      <a:pt x="8246" y="3039"/>
                    </a:cubicBezTo>
                    <a:cubicBezTo>
                      <a:pt x="8544" y="3608"/>
                      <a:pt x="8599" y="4286"/>
                      <a:pt x="8680" y="4937"/>
                    </a:cubicBezTo>
                    <a:cubicBezTo>
                      <a:pt x="8707" y="5344"/>
                      <a:pt x="8788" y="5832"/>
                      <a:pt x="8816" y="62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396075" y="2165075"/>
                <a:ext cx="941493" cy="2279408"/>
              </a:xfrm>
              <a:custGeom>
                <a:avLst/>
                <a:gdLst/>
                <a:ahLst/>
                <a:cxnLst/>
                <a:rect l="l" t="t" r="r" b="b"/>
                <a:pathLst>
                  <a:path w="18038" h="43671" extrusionOk="0">
                    <a:moveTo>
                      <a:pt x="10443" y="1"/>
                    </a:moveTo>
                    <a:lnTo>
                      <a:pt x="5751" y="1"/>
                    </a:lnTo>
                    <a:lnTo>
                      <a:pt x="136" y="3636"/>
                    </a:lnTo>
                    <a:lnTo>
                      <a:pt x="2523" y="19123"/>
                    </a:lnTo>
                    <a:cubicBezTo>
                      <a:pt x="2523" y="19123"/>
                      <a:pt x="0" y="43670"/>
                      <a:pt x="136" y="43535"/>
                    </a:cubicBezTo>
                    <a:cubicBezTo>
                      <a:pt x="272" y="43399"/>
                      <a:pt x="17441" y="43101"/>
                      <a:pt x="17441" y="43101"/>
                    </a:cubicBezTo>
                    <a:lnTo>
                      <a:pt x="15814" y="20452"/>
                    </a:lnTo>
                    <a:lnTo>
                      <a:pt x="18038" y="17225"/>
                    </a:lnTo>
                    <a:cubicBezTo>
                      <a:pt x="18038" y="17225"/>
                      <a:pt x="14810" y="1601"/>
                      <a:pt x="14376" y="1330"/>
                    </a:cubicBezTo>
                    <a:cubicBezTo>
                      <a:pt x="13915" y="1059"/>
                      <a:pt x="10986" y="1"/>
                      <a:pt x="104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36"/>
            <p:cNvGrpSpPr/>
            <p:nvPr/>
          </p:nvGrpSpPr>
          <p:grpSpPr>
            <a:xfrm>
              <a:off x="5416418" y="3271170"/>
              <a:ext cx="829437" cy="2439502"/>
              <a:chOff x="6226851" y="1636993"/>
              <a:chExt cx="940085" cy="2764935"/>
            </a:xfrm>
          </p:grpSpPr>
          <p:sp>
            <p:nvSpPr>
              <p:cNvPr id="363" name="Google Shape;363;p36"/>
              <p:cNvSpPr/>
              <p:nvPr/>
            </p:nvSpPr>
            <p:spPr>
              <a:xfrm>
                <a:off x="6446283" y="1686527"/>
                <a:ext cx="206744" cy="614492"/>
              </a:xfrm>
              <a:custGeom>
                <a:avLst/>
                <a:gdLst/>
                <a:ahLst/>
                <a:cxnLst/>
                <a:rect l="l" t="t" r="r" b="b"/>
                <a:pathLst>
                  <a:path w="3961" h="11773" extrusionOk="0">
                    <a:moveTo>
                      <a:pt x="407" y="1221"/>
                    </a:moveTo>
                    <a:cubicBezTo>
                      <a:pt x="435" y="1113"/>
                      <a:pt x="489" y="1004"/>
                      <a:pt x="516" y="950"/>
                    </a:cubicBezTo>
                    <a:cubicBezTo>
                      <a:pt x="706" y="489"/>
                      <a:pt x="1709" y="407"/>
                      <a:pt x="2143" y="299"/>
                    </a:cubicBezTo>
                    <a:cubicBezTo>
                      <a:pt x="2469" y="217"/>
                      <a:pt x="2849" y="109"/>
                      <a:pt x="3201" y="0"/>
                    </a:cubicBezTo>
                    <a:cubicBezTo>
                      <a:pt x="3255" y="3933"/>
                      <a:pt x="3879" y="7758"/>
                      <a:pt x="3961" y="11772"/>
                    </a:cubicBezTo>
                    <a:lnTo>
                      <a:pt x="1791" y="11772"/>
                    </a:lnTo>
                    <a:lnTo>
                      <a:pt x="1791" y="7459"/>
                    </a:lnTo>
                    <a:cubicBezTo>
                      <a:pt x="1791" y="7459"/>
                      <a:pt x="489" y="6130"/>
                      <a:pt x="380" y="5642"/>
                    </a:cubicBezTo>
                    <a:cubicBezTo>
                      <a:pt x="218" y="4991"/>
                      <a:pt x="1" y="4178"/>
                      <a:pt x="1" y="3527"/>
                    </a:cubicBezTo>
                    <a:cubicBezTo>
                      <a:pt x="28" y="2713"/>
                      <a:pt x="163" y="1926"/>
                      <a:pt x="407" y="1221"/>
                    </a:cubicBez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6611952" y="1663874"/>
                <a:ext cx="182682" cy="637144"/>
              </a:xfrm>
              <a:custGeom>
                <a:avLst/>
                <a:gdLst/>
                <a:ahLst/>
                <a:cxnLst/>
                <a:rect l="l" t="t" r="r" b="b"/>
                <a:pathLst>
                  <a:path w="3500" h="12207" extrusionOk="0">
                    <a:moveTo>
                      <a:pt x="1546" y="0"/>
                    </a:moveTo>
                    <a:lnTo>
                      <a:pt x="2631" y="0"/>
                    </a:lnTo>
                    <a:lnTo>
                      <a:pt x="3201" y="1058"/>
                    </a:lnTo>
                    <a:lnTo>
                      <a:pt x="3499" y="1818"/>
                    </a:lnTo>
                    <a:lnTo>
                      <a:pt x="3119" y="2903"/>
                    </a:lnTo>
                    <a:lnTo>
                      <a:pt x="3336" y="5344"/>
                    </a:lnTo>
                    <a:cubicBezTo>
                      <a:pt x="3336" y="5344"/>
                      <a:pt x="2821" y="7622"/>
                      <a:pt x="2767" y="7866"/>
                    </a:cubicBezTo>
                    <a:cubicBezTo>
                      <a:pt x="2767" y="7975"/>
                      <a:pt x="2631" y="8029"/>
                      <a:pt x="2495" y="8110"/>
                    </a:cubicBezTo>
                    <a:cubicBezTo>
                      <a:pt x="2251" y="8192"/>
                      <a:pt x="1872" y="8273"/>
                      <a:pt x="1872" y="8273"/>
                    </a:cubicBezTo>
                    <a:lnTo>
                      <a:pt x="1872" y="12206"/>
                    </a:lnTo>
                    <a:lnTo>
                      <a:pt x="787" y="12206"/>
                    </a:lnTo>
                    <a:cubicBezTo>
                      <a:pt x="678" y="8192"/>
                      <a:pt x="81" y="4340"/>
                      <a:pt x="0" y="434"/>
                    </a:cubicBez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6662895" y="1719097"/>
                <a:ext cx="131740" cy="368131"/>
              </a:xfrm>
              <a:custGeom>
                <a:avLst/>
                <a:gdLst/>
                <a:ahLst/>
                <a:cxnLst/>
                <a:rect l="l" t="t" r="r" b="b"/>
                <a:pathLst>
                  <a:path w="2524" h="7053" extrusionOk="0">
                    <a:moveTo>
                      <a:pt x="1" y="814"/>
                    </a:moveTo>
                    <a:lnTo>
                      <a:pt x="1140" y="4340"/>
                    </a:lnTo>
                    <a:lnTo>
                      <a:pt x="1140" y="6374"/>
                    </a:lnTo>
                    <a:lnTo>
                      <a:pt x="1519" y="7052"/>
                    </a:lnTo>
                    <a:cubicBezTo>
                      <a:pt x="1655" y="6971"/>
                      <a:pt x="1791" y="6917"/>
                      <a:pt x="1791" y="6808"/>
                    </a:cubicBezTo>
                    <a:cubicBezTo>
                      <a:pt x="1818" y="6537"/>
                      <a:pt x="2360" y="4286"/>
                      <a:pt x="2360" y="4286"/>
                    </a:cubicBezTo>
                    <a:lnTo>
                      <a:pt x="2170" y="1845"/>
                    </a:lnTo>
                    <a:lnTo>
                      <a:pt x="2523" y="760"/>
                    </a:lnTo>
                    <a:lnTo>
                      <a:pt x="1547" y="0"/>
                    </a:ln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6226851" y="2135308"/>
                <a:ext cx="940084" cy="2266620"/>
              </a:xfrm>
              <a:custGeom>
                <a:avLst/>
                <a:gdLst/>
                <a:ahLst/>
                <a:cxnLst/>
                <a:rect l="l" t="t" r="r" b="b"/>
                <a:pathLst>
                  <a:path w="18011" h="43426" extrusionOk="0">
                    <a:moveTo>
                      <a:pt x="28" y="43372"/>
                    </a:moveTo>
                    <a:cubicBezTo>
                      <a:pt x="136" y="43290"/>
                      <a:pt x="8138" y="43100"/>
                      <a:pt x="13155" y="43019"/>
                    </a:cubicBezTo>
                    <a:cubicBezTo>
                      <a:pt x="15461" y="42965"/>
                      <a:pt x="16275" y="42938"/>
                      <a:pt x="16275" y="42938"/>
                    </a:cubicBezTo>
                    <a:lnTo>
                      <a:pt x="14485" y="16139"/>
                    </a:lnTo>
                    <a:cubicBezTo>
                      <a:pt x="14485" y="16112"/>
                      <a:pt x="14512" y="16085"/>
                      <a:pt x="14620" y="16058"/>
                    </a:cubicBezTo>
                    <a:cubicBezTo>
                      <a:pt x="15000" y="15841"/>
                      <a:pt x="16031" y="15434"/>
                      <a:pt x="16166" y="15407"/>
                    </a:cubicBezTo>
                    <a:cubicBezTo>
                      <a:pt x="16899" y="15190"/>
                      <a:pt x="17739" y="14865"/>
                      <a:pt x="17929" y="14105"/>
                    </a:cubicBezTo>
                    <a:cubicBezTo>
                      <a:pt x="18011" y="13888"/>
                      <a:pt x="17984" y="13644"/>
                      <a:pt x="17902" y="13400"/>
                    </a:cubicBezTo>
                    <a:cubicBezTo>
                      <a:pt x="17794" y="12993"/>
                      <a:pt x="17658" y="12613"/>
                      <a:pt x="17631" y="12206"/>
                    </a:cubicBezTo>
                    <a:cubicBezTo>
                      <a:pt x="17631" y="11908"/>
                      <a:pt x="17685" y="11583"/>
                      <a:pt x="17794" y="11257"/>
                    </a:cubicBezTo>
                    <a:cubicBezTo>
                      <a:pt x="17902" y="10932"/>
                      <a:pt x="18011" y="10579"/>
                      <a:pt x="17956" y="10226"/>
                    </a:cubicBezTo>
                    <a:cubicBezTo>
                      <a:pt x="17956" y="10145"/>
                      <a:pt x="17929" y="10036"/>
                      <a:pt x="17929" y="9982"/>
                    </a:cubicBezTo>
                    <a:cubicBezTo>
                      <a:pt x="17821" y="9548"/>
                      <a:pt x="17550" y="9169"/>
                      <a:pt x="17360" y="8762"/>
                    </a:cubicBezTo>
                    <a:cubicBezTo>
                      <a:pt x="16682" y="7514"/>
                      <a:pt x="16437" y="6049"/>
                      <a:pt x="16112" y="4666"/>
                    </a:cubicBezTo>
                    <a:cubicBezTo>
                      <a:pt x="15841" y="3364"/>
                      <a:pt x="15569" y="2171"/>
                      <a:pt x="14213" y="1709"/>
                    </a:cubicBezTo>
                    <a:cubicBezTo>
                      <a:pt x="13318" y="1411"/>
                      <a:pt x="12450" y="1086"/>
                      <a:pt x="11555" y="814"/>
                    </a:cubicBezTo>
                    <a:cubicBezTo>
                      <a:pt x="10823" y="597"/>
                      <a:pt x="10172" y="272"/>
                      <a:pt x="9385" y="218"/>
                    </a:cubicBezTo>
                    <a:lnTo>
                      <a:pt x="6076" y="1"/>
                    </a:lnTo>
                    <a:lnTo>
                      <a:pt x="6076" y="1"/>
                    </a:lnTo>
                    <a:lnTo>
                      <a:pt x="2279" y="2008"/>
                    </a:lnTo>
                    <a:lnTo>
                      <a:pt x="2469" y="19177"/>
                    </a:lnTo>
                    <a:cubicBezTo>
                      <a:pt x="2469" y="19177"/>
                      <a:pt x="1492" y="28725"/>
                      <a:pt x="787" y="35804"/>
                    </a:cubicBezTo>
                    <a:cubicBezTo>
                      <a:pt x="299" y="40090"/>
                      <a:pt x="0" y="43426"/>
                      <a:pt x="28" y="433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6446283" y="1775730"/>
                <a:ext cx="1461" cy="2871"/>
              </a:xfrm>
              <a:custGeom>
                <a:avLst/>
                <a:gdLst/>
                <a:ahLst/>
                <a:cxnLst/>
                <a:rect l="l" t="t" r="r" b="b"/>
                <a:pathLst>
                  <a:path w="28" h="55" extrusionOk="0">
                    <a:moveTo>
                      <a:pt x="28" y="0"/>
                    </a:moveTo>
                    <a:cubicBezTo>
                      <a:pt x="28" y="0"/>
                      <a:pt x="1" y="0"/>
                      <a:pt x="1" y="27"/>
                    </a:cubicBezTo>
                    <a:lnTo>
                      <a:pt x="28" y="54"/>
                    </a:lnTo>
                    <a:close/>
                  </a:path>
                </a:pathLst>
              </a:custGeom>
              <a:solidFill>
                <a:srgbClr val="440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6263650" y="2138126"/>
                <a:ext cx="903287" cy="2150538"/>
              </a:xfrm>
              <a:custGeom>
                <a:avLst/>
                <a:gdLst/>
                <a:ahLst/>
                <a:cxnLst/>
                <a:rect l="l" t="t" r="r" b="b"/>
                <a:pathLst>
                  <a:path w="17306" h="41202" extrusionOk="0">
                    <a:moveTo>
                      <a:pt x="1" y="35831"/>
                    </a:moveTo>
                    <a:cubicBezTo>
                      <a:pt x="353" y="37405"/>
                      <a:pt x="543" y="38435"/>
                      <a:pt x="543" y="38435"/>
                    </a:cubicBezTo>
                    <a:lnTo>
                      <a:pt x="1140" y="38571"/>
                    </a:lnTo>
                    <a:lnTo>
                      <a:pt x="12071" y="41202"/>
                    </a:lnTo>
                    <a:cubicBezTo>
                      <a:pt x="12071" y="41202"/>
                      <a:pt x="12044" y="27016"/>
                      <a:pt x="12071" y="26853"/>
                    </a:cubicBezTo>
                    <a:cubicBezTo>
                      <a:pt x="12125" y="26745"/>
                      <a:pt x="12016" y="22487"/>
                      <a:pt x="11989" y="17903"/>
                    </a:cubicBezTo>
                    <a:cubicBezTo>
                      <a:pt x="12071" y="17686"/>
                      <a:pt x="12179" y="17523"/>
                      <a:pt x="12288" y="17360"/>
                    </a:cubicBezTo>
                    <a:cubicBezTo>
                      <a:pt x="12613" y="16845"/>
                      <a:pt x="13074" y="16438"/>
                      <a:pt x="13563" y="16140"/>
                    </a:cubicBezTo>
                    <a:cubicBezTo>
                      <a:pt x="14159" y="15787"/>
                      <a:pt x="14783" y="15516"/>
                      <a:pt x="15461" y="15326"/>
                    </a:cubicBezTo>
                    <a:cubicBezTo>
                      <a:pt x="15597" y="15299"/>
                      <a:pt x="15787" y="15217"/>
                      <a:pt x="15922" y="15190"/>
                    </a:cubicBezTo>
                    <a:cubicBezTo>
                      <a:pt x="16519" y="14973"/>
                      <a:pt x="17089" y="14648"/>
                      <a:pt x="17224" y="14024"/>
                    </a:cubicBezTo>
                    <a:cubicBezTo>
                      <a:pt x="17306" y="13807"/>
                      <a:pt x="17279" y="13563"/>
                      <a:pt x="17197" y="13319"/>
                    </a:cubicBezTo>
                    <a:cubicBezTo>
                      <a:pt x="16655" y="13617"/>
                      <a:pt x="16112" y="13888"/>
                      <a:pt x="15570" y="14214"/>
                    </a:cubicBezTo>
                    <a:cubicBezTo>
                      <a:pt x="15407" y="14295"/>
                      <a:pt x="15163" y="14377"/>
                      <a:pt x="15027" y="14241"/>
                    </a:cubicBezTo>
                    <a:cubicBezTo>
                      <a:pt x="15000" y="13536"/>
                      <a:pt x="15651" y="12993"/>
                      <a:pt x="16112" y="12451"/>
                    </a:cubicBezTo>
                    <a:cubicBezTo>
                      <a:pt x="16492" y="12071"/>
                      <a:pt x="16790" y="11637"/>
                      <a:pt x="17062" y="11176"/>
                    </a:cubicBezTo>
                    <a:cubicBezTo>
                      <a:pt x="17170" y="10850"/>
                      <a:pt x="17279" y="10498"/>
                      <a:pt x="17224" y="10145"/>
                    </a:cubicBezTo>
                    <a:cubicBezTo>
                      <a:pt x="17224" y="10064"/>
                      <a:pt x="17197" y="9955"/>
                      <a:pt x="17197" y="9901"/>
                    </a:cubicBezTo>
                    <a:cubicBezTo>
                      <a:pt x="16953" y="10091"/>
                      <a:pt x="16709" y="10335"/>
                      <a:pt x="16492" y="10579"/>
                    </a:cubicBezTo>
                    <a:cubicBezTo>
                      <a:pt x="16139" y="10878"/>
                      <a:pt x="15732" y="11176"/>
                      <a:pt x="15271" y="11149"/>
                    </a:cubicBezTo>
                    <a:cubicBezTo>
                      <a:pt x="15163" y="11149"/>
                      <a:pt x="15027" y="11122"/>
                      <a:pt x="14946" y="11040"/>
                    </a:cubicBezTo>
                    <a:cubicBezTo>
                      <a:pt x="14892" y="10986"/>
                      <a:pt x="14864" y="10850"/>
                      <a:pt x="14810" y="10742"/>
                    </a:cubicBezTo>
                    <a:cubicBezTo>
                      <a:pt x="14620" y="9657"/>
                      <a:pt x="14349" y="8545"/>
                      <a:pt x="14132" y="7460"/>
                    </a:cubicBezTo>
                    <a:cubicBezTo>
                      <a:pt x="13969" y="6511"/>
                      <a:pt x="13969" y="5534"/>
                      <a:pt x="13644" y="4612"/>
                    </a:cubicBezTo>
                    <a:cubicBezTo>
                      <a:pt x="13237" y="3500"/>
                      <a:pt x="12478" y="3256"/>
                      <a:pt x="11528" y="2740"/>
                    </a:cubicBezTo>
                    <a:cubicBezTo>
                      <a:pt x="10009" y="1954"/>
                      <a:pt x="8490" y="1140"/>
                      <a:pt x="6917" y="408"/>
                    </a:cubicBezTo>
                    <a:lnTo>
                      <a:pt x="7351" y="55"/>
                    </a:lnTo>
                    <a:lnTo>
                      <a:pt x="7161" y="55"/>
                    </a:lnTo>
                    <a:lnTo>
                      <a:pt x="5263" y="1"/>
                    </a:lnTo>
                    <a:lnTo>
                      <a:pt x="1465" y="2008"/>
                    </a:lnTo>
                    <a:lnTo>
                      <a:pt x="1655" y="19150"/>
                    </a:lnTo>
                    <a:cubicBezTo>
                      <a:pt x="1709" y="19177"/>
                      <a:pt x="733" y="28752"/>
                      <a:pt x="1" y="358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6263650" y="2139588"/>
                <a:ext cx="707921" cy="2011752"/>
              </a:xfrm>
              <a:custGeom>
                <a:avLst/>
                <a:gdLst/>
                <a:ahLst/>
                <a:cxnLst/>
                <a:rect l="l" t="t" r="r" b="b"/>
                <a:pathLst>
                  <a:path w="13563" h="38543" extrusionOk="0">
                    <a:moveTo>
                      <a:pt x="1" y="35803"/>
                    </a:moveTo>
                    <a:cubicBezTo>
                      <a:pt x="353" y="37377"/>
                      <a:pt x="543" y="38407"/>
                      <a:pt x="543" y="38407"/>
                    </a:cubicBezTo>
                    <a:lnTo>
                      <a:pt x="1140" y="38543"/>
                    </a:lnTo>
                    <a:cubicBezTo>
                      <a:pt x="4340" y="38136"/>
                      <a:pt x="8002" y="37594"/>
                      <a:pt x="8002" y="37594"/>
                    </a:cubicBezTo>
                    <a:cubicBezTo>
                      <a:pt x="8002" y="37594"/>
                      <a:pt x="9575" y="24222"/>
                      <a:pt x="9955" y="22730"/>
                    </a:cubicBezTo>
                    <a:cubicBezTo>
                      <a:pt x="10308" y="21238"/>
                      <a:pt x="11989" y="17875"/>
                      <a:pt x="11989" y="17875"/>
                    </a:cubicBezTo>
                    <a:cubicBezTo>
                      <a:pt x="12071" y="17658"/>
                      <a:pt x="12179" y="17495"/>
                      <a:pt x="12288" y="17332"/>
                    </a:cubicBezTo>
                    <a:cubicBezTo>
                      <a:pt x="12613" y="16817"/>
                      <a:pt x="13074" y="16410"/>
                      <a:pt x="13563" y="16112"/>
                    </a:cubicBezTo>
                    <a:cubicBezTo>
                      <a:pt x="12966" y="12911"/>
                      <a:pt x="11772" y="6727"/>
                      <a:pt x="11772" y="6727"/>
                    </a:cubicBezTo>
                    <a:cubicBezTo>
                      <a:pt x="11772" y="6727"/>
                      <a:pt x="10362" y="9439"/>
                      <a:pt x="9575" y="10605"/>
                    </a:cubicBezTo>
                    <a:cubicBezTo>
                      <a:pt x="8789" y="11799"/>
                      <a:pt x="6158" y="8354"/>
                      <a:pt x="6022" y="5642"/>
                    </a:cubicBezTo>
                    <a:cubicBezTo>
                      <a:pt x="5886" y="2929"/>
                      <a:pt x="6999" y="434"/>
                      <a:pt x="6999" y="434"/>
                    </a:cubicBezTo>
                    <a:lnTo>
                      <a:pt x="7216" y="81"/>
                    </a:lnTo>
                    <a:lnTo>
                      <a:pt x="5317" y="0"/>
                    </a:lnTo>
                    <a:cubicBezTo>
                      <a:pt x="3961" y="705"/>
                      <a:pt x="2008" y="1356"/>
                      <a:pt x="1058" y="2604"/>
                    </a:cubicBezTo>
                    <a:cubicBezTo>
                      <a:pt x="624" y="3201"/>
                      <a:pt x="516" y="3933"/>
                      <a:pt x="570" y="4692"/>
                    </a:cubicBezTo>
                    <a:cubicBezTo>
                      <a:pt x="652" y="5398"/>
                      <a:pt x="896" y="6076"/>
                      <a:pt x="1058" y="6781"/>
                    </a:cubicBezTo>
                    <a:cubicBezTo>
                      <a:pt x="1791" y="9439"/>
                      <a:pt x="1655" y="11799"/>
                      <a:pt x="1709" y="14511"/>
                    </a:cubicBezTo>
                    <a:cubicBezTo>
                      <a:pt x="1709" y="16030"/>
                      <a:pt x="1872" y="17631"/>
                      <a:pt x="1764" y="19149"/>
                    </a:cubicBezTo>
                    <a:cubicBezTo>
                      <a:pt x="1709" y="19149"/>
                      <a:pt x="733" y="28724"/>
                      <a:pt x="1" y="35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6851218" y="2419880"/>
                <a:ext cx="243542" cy="624409"/>
              </a:xfrm>
              <a:custGeom>
                <a:avLst/>
                <a:gdLst/>
                <a:ahLst/>
                <a:cxnLst/>
                <a:rect l="l" t="t" r="r" b="b"/>
                <a:pathLst>
                  <a:path w="4666" h="11963" extrusionOk="0">
                    <a:moveTo>
                      <a:pt x="0" y="3310"/>
                    </a:moveTo>
                    <a:cubicBezTo>
                      <a:pt x="0" y="3662"/>
                      <a:pt x="109" y="3988"/>
                      <a:pt x="217" y="4340"/>
                    </a:cubicBezTo>
                    <a:cubicBezTo>
                      <a:pt x="488" y="5344"/>
                      <a:pt x="624" y="6375"/>
                      <a:pt x="732" y="7405"/>
                    </a:cubicBezTo>
                    <a:cubicBezTo>
                      <a:pt x="814" y="8328"/>
                      <a:pt x="922" y="9277"/>
                      <a:pt x="1031" y="10199"/>
                    </a:cubicBezTo>
                    <a:cubicBezTo>
                      <a:pt x="1085" y="10769"/>
                      <a:pt x="1166" y="11393"/>
                      <a:pt x="1031" y="11962"/>
                    </a:cubicBezTo>
                    <a:cubicBezTo>
                      <a:pt x="1736" y="10877"/>
                      <a:pt x="2929" y="10335"/>
                      <a:pt x="4204" y="9928"/>
                    </a:cubicBezTo>
                    <a:cubicBezTo>
                      <a:pt x="4340" y="9901"/>
                      <a:pt x="4503" y="9819"/>
                      <a:pt x="4665" y="9792"/>
                    </a:cubicBezTo>
                    <a:lnTo>
                      <a:pt x="4665" y="9684"/>
                    </a:lnTo>
                    <a:cubicBezTo>
                      <a:pt x="3987" y="9847"/>
                      <a:pt x="3119" y="9982"/>
                      <a:pt x="2631" y="9521"/>
                    </a:cubicBezTo>
                    <a:cubicBezTo>
                      <a:pt x="2387" y="9304"/>
                      <a:pt x="2251" y="9006"/>
                      <a:pt x="2116" y="8707"/>
                    </a:cubicBezTo>
                    <a:cubicBezTo>
                      <a:pt x="1221" y="6537"/>
                      <a:pt x="1085" y="4151"/>
                      <a:pt x="1004" y="1818"/>
                    </a:cubicBezTo>
                    <a:lnTo>
                      <a:pt x="895" y="1"/>
                    </a:lnTo>
                    <a:cubicBezTo>
                      <a:pt x="651" y="841"/>
                      <a:pt x="407" y="1709"/>
                      <a:pt x="163" y="2577"/>
                    </a:cubicBezTo>
                    <a:cubicBezTo>
                      <a:pt x="81" y="2849"/>
                      <a:pt x="0" y="3066"/>
                      <a:pt x="0" y="3310"/>
                    </a:cubicBezTo>
                    <a:close/>
                  </a:path>
                </a:pathLst>
              </a:custGeom>
              <a:solidFill>
                <a:srgbClr val="440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6317463" y="1636993"/>
                <a:ext cx="509684" cy="770189"/>
              </a:xfrm>
              <a:custGeom>
                <a:avLst/>
                <a:gdLst/>
                <a:ahLst/>
                <a:cxnLst/>
                <a:rect l="l" t="t" r="r" b="b"/>
                <a:pathLst>
                  <a:path w="9765" h="14756" extrusionOk="0">
                    <a:moveTo>
                      <a:pt x="9765" y="10443"/>
                    </a:moveTo>
                    <a:cubicBezTo>
                      <a:pt x="9467" y="10416"/>
                      <a:pt x="9195" y="10470"/>
                      <a:pt x="8897" y="10606"/>
                    </a:cubicBezTo>
                    <a:cubicBezTo>
                      <a:pt x="8599" y="10795"/>
                      <a:pt x="8327" y="11012"/>
                      <a:pt x="8165" y="11338"/>
                    </a:cubicBezTo>
                    <a:cubicBezTo>
                      <a:pt x="8002" y="11663"/>
                      <a:pt x="7920" y="12043"/>
                      <a:pt x="7731" y="12369"/>
                    </a:cubicBezTo>
                    <a:cubicBezTo>
                      <a:pt x="7188" y="13182"/>
                      <a:pt x="5913" y="13155"/>
                      <a:pt x="5181" y="13833"/>
                    </a:cubicBezTo>
                    <a:cubicBezTo>
                      <a:pt x="4910" y="14077"/>
                      <a:pt x="4747" y="14403"/>
                      <a:pt x="4720" y="14755"/>
                    </a:cubicBezTo>
                    <a:cubicBezTo>
                      <a:pt x="3933" y="14376"/>
                      <a:pt x="3092" y="14132"/>
                      <a:pt x="2414" y="13643"/>
                    </a:cubicBezTo>
                    <a:cubicBezTo>
                      <a:pt x="2089" y="13399"/>
                      <a:pt x="1818" y="13128"/>
                      <a:pt x="1546" y="12857"/>
                    </a:cubicBezTo>
                    <a:cubicBezTo>
                      <a:pt x="841" y="12179"/>
                      <a:pt x="0" y="11012"/>
                      <a:pt x="760" y="10063"/>
                    </a:cubicBezTo>
                    <a:cubicBezTo>
                      <a:pt x="1058" y="9738"/>
                      <a:pt x="1438" y="9493"/>
                      <a:pt x="1492" y="9087"/>
                    </a:cubicBezTo>
                    <a:cubicBezTo>
                      <a:pt x="1519" y="8653"/>
                      <a:pt x="1058" y="8354"/>
                      <a:pt x="977" y="7893"/>
                    </a:cubicBezTo>
                    <a:cubicBezTo>
                      <a:pt x="868" y="7486"/>
                      <a:pt x="1112" y="7079"/>
                      <a:pt x="1357" y="6754"/>
                    </a:cubicBezTo>
                    <a:cubicBezTo>
                      <a:pt x="1763" y="6184"/>
                      <a:pt x="2197" y="5588"/>
                      <a:pt x="2333" y="4882"/>
                    </a:cubicBezTo>
                    <a:cubicBezTo>
                      <a:pt x="2360" y="4693"/>
                      <a:pt x="2360" y="4476"/>
                      <a:pt x="2360" y="4286"/>
                    </a:cubicBezTo>
                    <a:cubicBezTo>
                      <a:pt x="2360" y="4014"/>
                      <a:pt x="2333" y="3770"/>
                      <a:pt x="2306" y="3499"/>
                    </a:cubicBezTo>
                    <a:cubicBezTo>
                      <a:pt x="2224" y="3065"/>
                      <a:pt x="2197" y="2577"/>
                      <a:pt x="2333" y="2143"/>
                    </a:cubicBezTo>
                    <a:cubicBezTo>
                      <a:pt x="2360" y="2007"/>
                      <a:pt x="2441" y="1872"/>
                      <a:pt x="2496" y="1763"/>
                    </a:cubicBezTo>
                    <a:cubicBezTo>
                      <a:pt x="2631" y="1519"/>
                      <a:pt x="2848" y="1356"/>
                      <a:pt x="3092" y="1221"/>
                    </a:cubicBezTo>
                    <a:cubicBezTo>
                      <a:pt x="3418" y="977"/>
                      <a:pt x="3662" y="1166"/>
                      <a:pt x="4042" y="1058"/>
                    </a:cubicBezTo>
                    <a:cubicBezTo>
                      <a:pt x="4069" y="1058"/>
                      <a:pt x="4123" y="1031"/>
                      <a:pt x="4177" y="977"/>
                    </a:cubicBezTo>
                    <a:cubicBezTo>
                      <a:pt x="4910" y="434"/>
                      <a:pt x="5615" y="407"/>
                      <a:pt x="6483" y="217"/>
                    </a:cubicBezTo>
                    <a:cubicBezTo>
                      <a:pt x="7242" y="0"/>
                      <a:pt x="8029" y="81"/>
                      <a:pt x="8680" y="570"/>
                    </a:cubicBezTo>
                    <a:cubicBezTo>
                      <a:pt x="9141" y="949"/>
                      <a:pt x="9467" y="1519"/>
                      <a:pt x="9521" y="2116"/>
                    </a:cubicBezTo>
                    <a:cubicBezTo>
                      <a:pt x="9548" y="2414"/>
                      <a:pt x="9548" y="2658"/>
                      <a:pt x="9358" y="2929"/>
                    </a:cubicBezTo>
                    <a:cubicBezTo>
                      <a:pt x="9195" y="3146"/>
                      <a:pt x="8924" y="3336"/>
                      <a:pt x="8734" y="3608"/>
                    </a:cubicBezTo>
                    <a:cubicBezTo>
                      <a:pt x="8680" y="3689"/>
                      <a:pt x="8599" y="3770"/>
                      <a:pt x="8571" y="3879"/>
                    </a:cubicBezTo>
                    <a:cubicBezTo>
                      <a:pt x="8517" y="4014"/>
                      <a:pt x="8436" y="4177"/>
                      <a:pt x="8409" y="4340"/>
                    </a:cubicBezTo>
                    <a:cubicBezTo>
                      <a:pt x="8327" y="4638"/>
                      <a:pt x="8382" y="4964"/>
                      <a:pt x="8463" y="5262"/>
                    </a:cubicBezTo>
                    <a:cubicBezTo>
                      <a:pt x="8571" y="5533"/>
                      <a:pt x="8734" y="5777"/>
                      <a:pt x="8734" y="6049"/>
                    </a:cubicBezTo>
                    <a:cubicBezTo>
                      <a:pt x="8788" y="6510"/>
                      <a:pt x="8327" y="6917"/>
                      <a:pt x="8273" y="7432"/>
                    </a:cubicBezTo>
                    <a:cubicBezTo>
                      <a:pt x="8192" y="7947"/>
                      <a:pt x="8571" y="8381"/>
                      <a:pt x="8951" y="8680"/>
                    </a:cubicBezTo>
                    <a:cubicBezTo>
                      <a:pt x="9494" y="9114"/>
                      <a:pt x="9548" y="9846"/>
                      <a:pt x="9765" y="104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6446283" y="1636993"/>
                <a:ext cx="368131" cy="202464"/>
              </a:xfrm>
              <a:custGeom>
                <a:avLst/>
                <a:gdLst/>
                <a:ahLst/>
                <a:cxnLst/>
                <a:rect l="l" t="t" r="r" b="b"/>
                <a:pathLst>
                  <a:path w="7053" h="3879" extrusionOk="0">
                    <a:moveTo>
                      <a:pt x="4151" y="814"/>
                    </a:moveTo>
                    <a:cubicBezTo>
                      <a:pt x="3201" y="814"/>
                      <a:pt x="2279" y="1275"/>
                      <a:pt x="1492" y="1845"/>
                    </a:cubicBezTo>
                    <a:cubicBezTo>
                      <a:pt x="1058" y="1573"/>
                      <a:pt x="435" y="1519"/>
                      <a:pt x="1" y="1763"/>
                    </a:cubicBezTo>
                    <a:cubicBezTo>
                      <a:pt x="136" y="1519"/>
                      <a:pt x="353" y="1356"/>
                      <a:pt x="570" y="1221"/>
                    </a:cubicBezTo>
                    <a:cubicBezTo>
                      <a:pt x="923" y="977"/>
                      <a:pt x="1167" y="1166"/>
                      <a:pt x="1520" y="1058"/>
                    </a:cubicBezTo>
                    <a:cubicBezTo>
                      <a:pt x="1574" y="1058"/>
                      <a:pt x="1628" y="1004"/>
                      <a:pt x="1655" y="977"/>
                    </a:cubicBezTo>
                    <a:cubicBezTo>
                      <a:pt x="2415" y="434"/>
                      <a:pt x="3120" y="407"/>
                      <a:pt x="3961" y="217"/>
                    </a:cubicBezTo>
                    <a:cubicBezTo>
                      <a:pt x="4747" y="0"/>
                      <a:pt x="5534" y="81"/>
                      <a:pt x="6185" y="570"/>
                    </a:cubicBezTo>
                    <a:cubicBezTo>
                      <a:pt x="6646" y="949"/>
                      <a:pt x="6944" y="1519"/>
                      <a:pt x="7026" y="2116"/>
                    </a:cubicBezTo>
                    <a:cubicBezTo>
                      <a:pt x="7053" y="2414"/>
                      <a:pt x="7053" y="2658"/>
                      <a:pt x="6863" y="2929"/>
                    </a:cubicBezTo>
                    <a:cubicBezTo>
                      <a:pt x="6673" y="3146"/>
                      <a:pt x="6402" y="3309"/>
                      <a:pt x="6239" y="3608"/>
                    </a:cubicBezTo>
                    <a:cubicBezTo>
                      <a:pt x="6185" y="3689"/>
                      <a:pt x="6103" y="3770"/>
                      <a:pt x="6076" y="3879"/>
                    </a:cubicBezTo>
                    <a:cubicBezTo>
                      <a:pt x="6103" y="3770"/>
                      <a:pt x="6131" y="3635"/>
                      <a:pt x="6131" y="3526"/>
                    </a:cubicBezTo>
                    <a:cubicBezTo>
                      <a:pt x="6212" y="3146"/>
                      <a:pt x="6320" y="2794"/>
                      <a:pt x="6239" y="2414"/>
                    </a:cubicBezTo>
                    <a:cubicBezTo>
                      <a:pt x="6103" y="1492"/>
                      <a:pt x="5073" y="841"/>
                      <a:pt x="4151" y="8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6706792" y="1863471"/>
                <a:ext cx="120362" cy="327106"/>
              </a:xfrm>
              <a:custGeom>
                <a:avLst/>
                <a:gdLst/>
                <a:ahLst/>
                <a:cxnLst/>
                <a:rect l="l" t="t" r="r" b="b"/>
                <a:pathLst>
                  <a:path w="2306" h="6267" extrusionOk="0">
                    <a:moveTo>
                      <a:pt x="2306" y="6104"/>
                    </a:moveTo>
                    <a:cubicBezTo>
                      <a:pt x="2008" y="6077"/>
                      <a:pt x="1736" y="6131"/>
                      <a:pt x="1438" y="6267"/>
                    </a:cubicBezTo>
                    <a:cubicBezTo>
                      <a:pt x="1411" y="5724"/>
                      <a:pt x="1221" y="5236"/>
                      <a:pt x="841" y="4856"/>
                    </a:cubicBezTo>
                    <a:cubicBezTo>
                      <a:pt x="543" y="4558"/>
                      <a:pt x="136" y="4314"/>
                      <a:pt x="55" y="3907"/>
                    </a:cubicBezTo>
                    <a:cubicBezTo>
                      <a:pt x="0" y="3554"/>
                      <a:pt x="190" y="3229"/>
                      <a:pt x="407" y="2930"/>
                    </a:cubicBezTo>
                    <a:cubicBezTo>
                      <a:pt x="570" y="2605"/>
                      <a:pt x="706" y="2198"/>
                      <a:pt x="543" y="1900"/>
                    </a:cubicBezTo>
                    <a:cubicBezTo>
                      <a:pt x="434" y="1737"/>
                      <a:pt x="217" y="1628"/>
                      <a:pt x="163" y="1466"/>
                    </a:cubicBezTo>
                    <a:cubicBezTo>
                      <a:pt x="28" y="1113"/>
                      <a:pt x="407" y="788"/>
                      <a:pt x="624" y="516"/>
                    </a:cubicBezTo>
                    <a:cubicBezTo>
                      <a:pt x="760" y="381"/>
                      <a:pt x="841" y="218"/>
                      <a:pt x="895" y="1"/>
                    </a:cubicBezTo>
                    <a:cubicBezTo>
                      <a:pt x="841" y="299"/>
                      <a:pt x="868" y="625"/>
                      <a:pt x="977" y="923"/>
                    </a:cubicBezTo>
                    <a:cubicBezTo>
                      <a:pt x="1085" y="1194"/>
                      <a:pt x="1248" y="1438"/>
                      <a:pt x="1248" y="1710"/>
                    </a:cubicBezTo>
                    <a:cubicBezTo>
                      <a:pt x="1275" y="2171"/>
                      <a:pt x="841" y="2578"/>
                      <a:pt x="760" y="3093"/>
                    </a:cubicBezTo>
                    <a:cubicBezTo>
                      <a:pt x="706" y="3608"/>
                      <a:pt x="1085" y="4042"/>
                      <a:pt x="1438" y="4341"/>
                    </a:cubicBezTo>
                    <a:cubicBezTo>
                      <a:pt x="2035" y="4775"/>
                      <a:pt x="2089" y="5507"/>
                      <a:pt x="2306" y="61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36"/>
            <p:cNvGrpSpPr/>
            <p:nvPr/>
          </p:nvGrpSpPr>
          <p:grpSpPr>
            <a:xfrm>
              <a:off x="4621389" y="2578352"/>
              <a:ext cx="1289141" cy="3089071"/>
              <a:chOff x="1957121" y="981513"/>
              <a:chExt cx="1461114" cy="3501157"/>
            </a:xfrm>
          </p:grpSpPr>
          <p:sp>
            <p:nvSpPr>
              <p:cNvPr id="375" name="Google Shape;375;p36"/>
              <p:cNvSpPr/>
              <p:nvPr/>
            </p:nvSpPr>
            <p:spPr>
              <a:xfrm>
                <a:off x="2063287" y="1509579"/>
                <a:ext cx="580513" cy="1156693"/>
              </a:xfrm>
              <a:custGeom>
                <a:avLst/>
                <a:gdLst/>
                <a:ahLst/>
                <a:cxnLst/>
                <a:rect l="l" t="t" r="r" b="b"/>
                <a:pathLst>
                  <a:path w="11122" h="22161" extrusionOk="0">
                    <a:moveTo>
                      <a:pt x="1" y="14919"/>
                    </a:moveTo>
                    <a:cubicBezTo>
                      <a:pt x="1" y="14919"/>
                      <a:pt x="5208" y="5507"/>
                      <a:pt x="5398" y="4856"/>
                    </a:cubicBezTo>
                    <a:cubicBezTo>
                      <a:pt x="5615" y="4259"/>
                      <a:pt x="6104" y="1"/>
                      <a:pt x="7731" y="489"/>
                    </a:cubicBezTo>
                    <a:cubicBezTo>
                      <a:pt x="9358" y="1004"/>
                      <a:pt x="9684" y="3500"/>
                      <a:pt x="10389" y="5670"/>
                    </a:cubicBezTo>
                    <a:cubicBezTo>
                      <a:pt x="11121" y="7867"/>
                      <a:pt x="10091" y="8897"/>
                      <a:pt x="10091" y="8897"/>
                    </a:cubicBezTo>
                    <a:cubicBezTo>
                      <a:pt x="10091" y="8897"/>
                      <a:pt x="6754" y="18635"/>
                      <a:pt x="5805" y="20398"/>
                    </a:cubicBezTo>
                    <a:cubicBezTo>
                      <a:pt x="4883" y="22161"/>
                      <a:pt x="109" y="19367"/>
                      <a:pt x="1" y="14919"/>
                    </a:cubicBez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2329433" y="1005575"/>
                <a:ext cx="368184" cy="872126"/>
              </a:xfrm>
              <a:custGeom>
                <a:avLst/>
                <a:gdLst/>
                <a:ahLst/>
                <a:cxnLst/>
                <a:rect l="l" t="t" r="r" b="b"/>
                <a:pathLst>
                  <a:path w="7054" h="16709" extrusionOk="0">
                    <a:moveTo>
                      <a:pt x="6809" y="3554"/>
                    </a:moveTo>
                    <a:lnTo>
                      <a:pt x="7053" y="3771"/>
                    </a:lnTo>
                    <a:lnTo>
                      <a:pt x="6592" y="4368"/>
                    </a:lnTo>
                    <a:lnTo>
                      <a:pt x="5833" y="5914"/>
                    </a:lnTo>
                    <a:lnTo>
                      <a:pt x="4775" y="7351"/>
                    </a:lnTo>
                    <a:lnTo>
                      <a:pt x="4232" y="12098"/>
                    </a:lnTo>
                    <a:lnTo>
                      <a:pt x="3717" y="16709"/>
                    </a:lnTo>
                    <a:lnTo>
                      <a:pt x="1" y="16492"/>
                    </a:lnTo>
                    <a:cubicBezTo>
                      <a:pt x="137" y="15488"/>
                      <a:pt x="2632" y="7188"/>
                      <a:pt x="2632" y="7188"/>
                    </a:cubicBezTo>
                    <a:lnTo>
                      <a:pt x="2334" y="4774"/>
                    </a:lnTo>
                    <a:lnTo>
                      <a:pt x="2171" y="1709"/>
                    </a:lnTo>
                    <a:lnTo>
                      <a:pt x="2496" y="1465"/>
                    </a:lnTo>
                    <a:lnTo>
                      <a:pt x="2985" y="3662"/>
                    </a:lnTo>
                    <a:lnTo>
                      <a:pt x="3310" y="1"/>
                    </a:lnTo>
                    <a:lnTo>
                      <a:pt x="3744" y="1"/>
                    </a:lnTo>
                    <a:lnTo>
                      <a:pt x="3744" y="3391"/>
                    </a:lnTo>
                    <a:lnTo>
                      <a:pt x="4395" y="1"/>
                    </a:lnTo>
                    <a:lnTo>
                      <a:pt x="4748" y="1"/>
                    </a:lnTo>
                    <a:lnTo>
                      <a:pt x="4748" y="3608"/>
                    </a:lnTo>
                    <a:lnTo>
                      <a:pt x="5344" y="299"/>
                    </a:lnTo>
                    <a:lnTo>
                      <a:pt x="5697" y="299"/>
                    </a:lnTo>
                    <a:lnTo>
                      <a:pt x="5344" y="4747"/>
                    </a:ln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2584305" y="1024000"/>
                <a:ext cx="43948" cy="263376"/>
              </a:xfrm>
              <a:custGeom>
                <a:avLst/>
                <a:gdLst/>
                <a:ahLst/>
                <a:cxnLst/>
                <a:rect l="l" t="t" r="r" b="b"/>
                <a:pathLst>
                  <a:path w="842" h="5046" extrusionOk="0">
                    <a:moveTo>
                      <a:pt x="461" y="4421"/>
                    </a:moveTo>
                    <a:lnTo>
                      <a:pt x="0" y="5045"/>
                    </a:lnTo>
                    <a:lnTo>
                      <a:pt x="570" y="0"/>
                    </a:lnTo>
                    <a:lnTo>
                      <a:pt x="841" y="0"/>
                    </a:ln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2483776" y="1233515"/>
                <a:ext cx="192600" cy="403520"/>
              </a:xfrm>
              <a:custGeom>
                <a:avLst/>
                <a:gdLst/>
                <a:ahLst/>
                <a:cxnLst/>
                <a:rect l="l" t="t" r="r" b="b"/>
                <a:pathLst>
                  <a:path w="3690" h="7731" extrusionOk="0">
                    <a:moveTo>
                      <a:pt x="3689" y="1"/>
                    </a:moveTo>
                    <a:lnTo>
                      <a:pt x="2903" y="1547"/>
                    </a:lnTo>
                    <a:lnTo>
                      <a:pt x="1845" y="2984"/>
                    </a:lnTo>
                    <a:lnTo>
                      <a:pt x="1302" y="7731"/>
                    </a:lnTo>
                    <a:cubicBezTo>
                      <a:pt x="597" y="7297"/>
                      <a:pt x="0" y="6890"/>
                      <a:pt x="0" y="6890"/>
                    </a:cubicBezTo>
                    <a:lnTo>
                      <a:pt x="1004" y="3310"/>
                    </a:lnTo>
                    <a:cubicBezTo>
                      <a:pt x="1004" y="3310"/>
                      <a:pt x="2414" y="1221"/>
                      <a:pt x="2930" y="868"/>
                    </a:cubicBezTo>
                    <a:cubicBezTo>
                      <a:pt x="3174" y="733"/>
                      <a:pt x="3445" y="353"/>
                      <a:pt x="3689" y="1"/>
                    </a:cubicBez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1957121" y="2121212"/>
                <a:ext cx="1115616" cy="2361458"/>
              </a:xfrm>
              <a:custGeom>
                <a:avLst/>
                <a:gdLst/>
                <a:ahLst/>
                <a:cxnLst/>
                <a:rect l="l" t="t" r="r" b="b"/>
                <a:pathLst>
                  <a:path w="21374" h="45243" extrusionOk="0">
                    <a:moveTo>
                      <a:pt x="20994" y="43941"/>
                    </a:moveTo>
                    <a:cubicBezTo>
                      <a:pt x="20859" y="43941"/>
                      <a:pt x="19502" y="43995"/>
                      <a:pt x="17549" y="44131"/>
                    </a:cubicBezTo>
                    <a:cubicBezTo>
                      <a:pt x="17143" y="44158"/>
                      <a:pt x="16736" y="44212"/>
                      <a:pt x="16275" y="44212"/>
                    </a:cubicBezTo>
                    <a:cubicBezTo>
                      <a:pt x="13617" y="44375"/>
                      <a:pt x="10226" y="44565"/>
                      <a:pt x="7188" y="44782"/>
                    </a:cubicBezTo>
                    <a:cubicBezTo>
                      <a:pt x="3255" y="45053"/>
                      <a:pt x="0" y="45243"/>
                      <a:pt x="0" y="45243"/>
                    </a:cubicBezTo>
                    <a:lnTo>
                      <a:pt x="2821" y="24303"/>
                    </a:lnTo>
                    <a:cubicBezTo>
                      <a:pt x="2821" y="24303"/>
                      <a:pt x="1546" y="8870"/>
                      <a:pt x="787" y="5289"/>
                    </a:cubicBezTo>
                    <a:cubicBezTo>
                      <a:pt x="461" y="3580"/>
                      <a:pt x="3309" y="1953"/>
                      <a:pt x="4557" y="1302"/>
                    </a:cubicBezTo>
                    <a:cubicBezTo>
                      <a:pt x="6320" y="434"/>
                      <a:pt x="8273" y="0"/>
                      <a:pt x="10226" y="82"/>
                    </a:cubicBezTo>
                    <a:cubicBezTo>
                      <a:pt x="10524" y="82"/>
                      <a:pt x="10796" y="136"/>
                      <a:pt x="11094" y="163"/>
                    </a:cubicBezTo>
                    <a:cubicBezTo>
                      <a:pt x="11528" y="217"/>
                      <a:pt x="12043" y="326"/>
                      <a:pt x="12559" y="461"/>
                    </a:cubicBezTo>
                    <a:cubicBezTo>
                      <a:pt x="13752" y="760"/>
                      <a:pt x="15054" y="1302"/>
                      <a:pt x="16220" y="2034"/>
                    </a:cubicBezTo>
                    <a:cubicBezTo>
                      <a:pt x="17577" y="2875"/>
                      <a:pt x="18662" y="3987"/>
                      <a:pt x="19041" y="5344"/>
                    </a:cubicBezTo>
                    <a:cubicBezTo>
                      <a:pt x="19448" y="6808"/>
                      <a:pt x="19313" y="8707"/>
                      <a:pt x="19367" y="10226"/>
                    </a:cubicBezTo>
                    <a:lnTo>
                      <a:pt x="19367" y="10443"/>
                    </a:lnTo>
                    <a:cubicBezTo>
                      <a:pt x="19502" y="12830"/>
                      <a:pt x="19665" y="15217"/>
                      <a:pt x="19801" y="17631"/>
                    </a:cubicBezTo>
                    <a:cubicBezTo>
                      <a:pt x="19936" y="19746"/>
                      <a:pt x="19665" y="21726"/>
                      <a:pt x="19855" y="23923"/>
                    </a:cubicBezTo>
                    <a:cubicBezTo>
                      <a:pt x="20045" y="26581"/>
                      <a:pt x="20262" y="29185"/>
                      <a:pt x="20452" y="31816"/>
                    </a:cubicBezTo>
                    <a:cubicBezTo>
                      <a:pt x="20560" y="32576"/>
                      <a:pt x="21374" y="43886"/>
                      <a:pt x="20994" y="439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2805146" y="2227378"/>
                <a:ext cx="267604" cy="2201481"/>
              </a:xfrm>
              <a:custGeom>
                <a:avLst/>
                <a:gdLst/>
                <a:ahLst/>
                <a:cxnLst/>
                <a:rect l="l" t="t" r="r" b="b"/>
                <a:pathLst>
                  <a:path w="5127" h="42178" extrusionOk="0">
                    <a:moveTo>
                      <a:pt x="4747" y="41907"/>
                    </a:moveTo>
                    <a:cubicBezTo>
                      <a:pt x="4612" y="41907"/>
                      <a:pt x="3255" y="41961"/>
                      <a:pt x="1302" y="42097"/>
                    </a:cubicBezTo>
                    <a:cubicBezTo>
                      <a:pt x="896" y="42124"/>
                      <a:pt x="489" y="42178"/>
                      <a:pt x="28" y="42178"/>
                    </a:cubicBezTo>
                    <a:cubicBezTo>
                      <a:pt x="407" y="36238"/>
                      <a:pt x="1221" y="22513"/>
                      <a:pt x="1221" y="18662"/>
                    </a:cubicBezTo>
                    <a:cubicBezTo>
                      <a:pt x="1221" y="14512"/>
                      <a:pt x="1302" y="4666"/>
                      <a:pt x="1" y="0"/>
                    </a:cubicBezTo>
                    <a:cubicBezTo>
                      <a:pt x="1357" y="841"/>
                      <a:pt x="2442" y="1953"/>
                      <a:pt x="2821" y="3310"/>
                    </a:cubicBezTo>
                    <a:cubicBezTo>
                      <a:pt x="3228" y="4774"/>
                      <a:pt x="3093" y="6673"/>
                      <a:pt x="3147" y="8192"/>
                    </a:cubicBezTo>
                    <a:lnTo>
                      <a:pt x="3147" y="8409"/>
                    </a:lnTo>
                    <a:cubicBezTo>
                      <a:pt x="3283" y="10796"/>
                      <a:pt x="3472" y="13183"/>
                      <a:pt x="3608" y="15597"/>
                    </a:cubicBezTo>
                    <a:cubicBezTo>
                      <a:pt x="3744" y="17712"/>
                      <a:pt x="3472" y="19692"/>
                      <a:pt x="3635" y="21889"/>
                    </a:cubicBezTo>
                    <a:cubicBezTo>
                      <a:pt x="3825" y="24547"/>
                      <a:pt x="4042" y="27151"/>
                      <a:pt x="4232" y="29782"/>
                    </a:cubicBezTo>
                    <a:cubicBezTo>
                      <a:pt x="4313" y="30542"/>
                      <a:pt x="5127" y="41852"/>
                      <a:pt x="4747" y="419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1957121" y="2121212"/>
                <a:ext cx="988208" cy="2361458"/>
              </a:xfrm>
              <a:custGeom>
                <a:avLst/>
                <a:gdLst/>
                <a:ahLst/>
                <a:cxnLst/>
                <a:rect l="l" t="t" r="r" b="b"/>
                <a:pathLst>
                  <a:path w="18933" h="45243" extrusionOk="0">
                    <a:moveTo>
                      <a:pt x="18933" y="13915"/>
                    </a:moveTo>
                    <a:cubicBezTo>
                      <a:pt x="18851" y="14050"/>
                      <a:pt x="15325" y="19258"/>
                      <a:pt x="14376" y="21726"/>
                    </a:cubicBezTo>
                    <a:cubicBezTo>
                      <a:pt x="13427" y="24195"/>
                      <a:pt x="12884" y="28968"/>
                      <a:pt x="12694" y="33390"/>
                    </a:cubicBezTo>
                    <a:cubicBezTo>
                      <a:pt x="12477" y="37784"/>
                      <a:pt x="12369" y="39086"/>
                      <a:pt x="11609" y="39194"/>
                    </a:cubicBezTo>
                    <a:cubicBezTo>
                      <a:pt x="10823" y="39275"/>
                      <a:pt x="11501" y="33579"/>
                      <a:pt x="11013" y="30270"/>
                    </a:cubicBezTo>
                    <a:cubicBezTo>
                      <a:pt x="10552" y="26934"/>
                      <a:pt x="10172" y="29999"/>
                      <a:pt x="8816" y="37078"/>
                    </a:cubicBezTo>
                    <a:cubicBezTo>
                      <a:pt x="8083" y="40984"/>
                      <a:pt x="7541" y="43398"/>
                      <a:pt x="7188" y="44782"/>
                    </a:cubicBezTo>
                    <a:cubicBezTo>
                      <a:pt x="3255" y="45053"/>
                      <a:pt x="0" y="45243"/>
                      <a:pt x="0" y="45243"/>
                    </a:cubicBezTo>
                    <a:lnTo>
                      <a:pt x="2821" y="24303"/>
                    </a:lnTo>
                    <a:cubicBezTo>
                      <a:pt x="2821" y="24303"/>
                      <a:pt x="1519" y="8870"/>
                      <a:pt x="787" y="5289"/>
                    </a:cubicBezTo>
                    <a:cubicBezTo>
                      <a:pt x="434" y="3580"/>
                      <a:pt x="3282" y="1953"/>
                      <a:pt x="4557" y="1302"/>
                    </a:cubicBezTo>
                    <a:cubicBezTo>
                      <a:pt x="6320" y="434"/>
                      <a:pt x="8273" y="0"/>
                      <a:pt x="10199" y="82"/>
                    </a:cubicBezTo>
                    <a:cubicBezTo>
                      <a:pt x="10524" y="82"/>
                      <a:pt x="10796" y="136"/>
                      <a:pt x="11094" y="163"/>
                    </a:cubicBezTo>
                    <a:cubicBezTo>
                      <a:pt x="11528" y="217"/>
                      <a:pt x="12043" y="326"/>
                      <a:pt x="12559" y="461"/>
                    </a:cubicBezTo>
                    <a:lnTo>
                      <a:pt x="14186" y="4096"/>
                    </a:lnTo>
                    <a:lnTo>
                      <a:pt x="17739" y="575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3108142" y="981513"/>
                <a:ext cx="310090" cy="910385"/>
              </a:xfrm>
              <a:custGeom>
                <a:avLst/>
                <a:gdLst/>
                <a:ahLst/>
                <a:cxnLst/>
                <a:rect l="l" t="t" r="r" b="b"/>
                <a:pathLst>
                  <a:path w="5941" h="17442" extrusionOk="0">
                    <a:moveTo>
                      <a:pt x="5940" y="2062"/>
                    </a:moveTo>
                    <a:lnTo>
                      <a:pt x="4367" y="8734"/>
                    </a:lnTo>
                    <a:lnTo>
                      <a:pt x="3146" y="17441"/>
                    </a:lnTo>
                    <a:lnTo>
                      <a:pt x="2034" y="16031"/>
                    </a:lnTo>
                    <a:lnTo>
                      <a:pt x="570" y="14186"/>
                    </a:lnTo>
                    <a:cubicBezTo>
                      <a:pt x="570" y="14023"/>
                      <a:pt x="2061" y="7921"/>
                      <a:pt x="2061" y="7921"/>
                    </a:cubicBezTo>
                    <a:lnTo>
                      <a:pt x="922" y="6375"/>
                    </a:lnTo>
                    <a:lnTo>
                      <a:pt x="0" y="3961"/>
                    </a:lnTo>
                    <a:lnTo>
                      <a:pt x="271" y="3825"/>
                    </a:lnTo>
                    <a:lnTo>
                      <a:pt x="407" y="3744"/>
                    </a:lnTo>
                    <a:lnTo>
                      <a:pt x="1899" y="5561"/>
                    </a:lnTo>
                    <a:lnTo>
                      <a:pt x="1790" y="272"/>
                    </a:lnTo>
                    <a:lnTo>
                      <a:pt x="2224" y="272"/>
                    </a:lnTo>
                    <a:lnTo>
                      <a:pt x="2821" y="4096"/>
                    </a:lnTo>
                    <a:lnTo>
                      <a:pt x="2902" y="0"/>
                    </a:lnTo>
                    <a:lnTo>
                      <a:pt x="3418" y="0"/>
                    </a:lnTo>
                    <a:lnTo>
                      <a:pt x="3580" y="4096"/>
                    </a:lnTo>
                    <a:lnTo>
                      <a:pt x="4177" y="272"/>
                    </a:lnTo>
                    <a:lnTo>
                      <a:pt x="4665" y="326"/>
                    </a:lnTo>
                    <a:lnTo>
                      <a:pt x="4584" y="4666"/>
                    </a:lnTo>
                    <a:lnTo>
                      <a:pt x="5669" y="1953"/>
                    </a:lnTo>
                    <a:lnTo>
                      <a:pt x="5805" y="2035"/>
                    </a:lnTo>
                    <a:close/>
                  </a:path>
                </a:pathLst>
              </a:custGeom>
              <a:solidFill>
                <a:srgbClr val="440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3118007" y="1174063"/>
                <a:ext cx="96352" cy="123232"/>
              </a:xfrm>
              <a:custGeom>
                <a:avLst/>
                <a:gdLst/>
                <a:ahLst/>
                <a:cxnLst/>
                <a:rect l="l" t="t" r="r" b="b"/>
                <a:pathLst>
                  <a:path w="1846" h="2361" extrusionOk="0">
                    <a:moveTo>
                      <a:pt x="1574" y="2360"/>
                    </a:moveTo>
                    <a:cubicBezTo>
                      <a:pt x="1574" y="2360"/>
                      <a:pt x="516" y="597"/>
                      <a:pt x="1" y="55"/>
                    </a:cubicBezTo>
                    <a:lnTo>
                      <a:pt x="137" y="0"/>
                    </a:lnTo>
                    <a:lnTo>
                      <a:pt x="1628" y="1791"/>
                    </a:lnTo>
                    <a:cubicBezTo>
                      <a:pt x="1845" y="1953"/>
                      <a:pt x="1574" y="2360"/>
                      <a:pt x="1574" y="2360"/>
                    </a:cubicBez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3211490" y="1083451"/>
                <a:ext cx="206744" cy="808448"/>
              </a:xfrm>
              <a:custGeom>
                <a:avLst/>
                <a:gdLst/>
                <a:ahLst/>
                <a:cxnLst/>
                <a:rect l="l" t="t" r="r" b="b"/>
                <a:pathLst>
                  <a:path w="3961" h="15489" extrusionOk="0">
                    <a:moveTo>
                      <a:pt x="3960" y="109"/>
                    </a:moveTo>
                    <a:lnTo>
                      <a:pt x="2360" y="6781"/>
                    </a:lnTo>
                    <a:lnTo>
                      <a:pt x="1139" y="15488"/>
                    </a:lnTo>
                    <a:lnTo>
                      <a:pt x="0" y="14051"/>
                    </a:lnTo>
                    <a:lnTo>
                      <a:pt x="2116" y="5317"/>
                    </a:lnTo>
                    <a:lnTo>
                      <a:pt x="3716" y="0"/>
                    </a:ln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2683373" y="1530823"/>
                <a:ext cx="639963" cy="1366204"/>
              </a:xfrm>
              <a:custGeom>
                <a:avLst/>
                <a:gdLst/>
                <a:ahLst/>
                <a:cxnLst/>
                <a:rect l="l" t="t" r="r" b="b"/>
                <a:pathLst>
                  <a:path w="12261" h="26175" extrusionOk="0">
                    <a:moveTo>
                      <a:pt x="12098" y="7975"/>
                    </a:moveTo>
                    <a:cubicBezTo>
                      <a:pt x="12098" y="8111"/>
                      <a:pt x="12071" y="8273"/>
                      <a:pt x="12071" y="8409"/>
                    </a:cubicBezTo>
                    <a:cubicBezTo>
                      <a:pt x="11990" y="9060"/>
                      <a:pt x="11854" y="9738"/>
                      <a:pt x="11447" y="10253"/>
                    </a:cubicBezTo>
                    <a:cubicBezTo>
                      <a:pt x="11257" y="10497"/>
                      <a:pt x="11013" y="10687"/>
                      <a:pt x="10878" y="10959"/>
                    </a:cubicBezTo>
                    <a:cubicBezTo>
                      <a:pt x="10498" y="11582"/>
                      <a:pt x="10498" y="12396"/>
                      <a:pt x="10199" y="13020"/>
                    </a:cubicBezTo>
                    <a:cubicBezTo>
                      <a:pt x="9928" y="13617"/>
                      <a:pt x="9793" y="14241"/>
                      <a:pt x="9521" y="14837"/>
                    </a:cubicBezTo>
                    <a:cubicBezTo>
                      <a:pt x="9223" y="15434"/>
                      <a:pt x="8708" y="15868"/>
                      <a:pt x="8382" y="16465"/>
                    </a:cubicBezTo>
                    <a:cubicBezTo>
                      <a:pt x="8002" y="17034"/>
                      <a:pt x="7840" y="17685"/>
                      <a:pt x="7623" y="18309"/>
                    </a:cubicBezTo>
                    <a:lnTo>
                      <a:pt x="7623" y="18363"/>
                    </a:lnTo>
                    <a:cubicBezTo>
                      <a:pt x="7243" y="19530"/>
                      <a:pt x="6809" y="20723"/>
                      <a:pt x="6375" y="21917"/>
                    </a:cubicBezTo>
                    <a:cubicBezTo>
                      <a:pt x="6267" y="22188"/>
                      <a:pt x="6158" y="22459"/>
                      <a:pt x="6022" y="22730"/>
                    </a:cubicBezTo>
                    <a:cubicBezTo>
                      <a:pt x="5751" y="23408"/>
                      <a:pt x="5073" y="26175"/>
                      <a:pt x="4097" y="26039"/>
                    </a:cubicBezTo>
                    <a:cubicBezTo>
                      <a:pt x="3825" y="26012"/>
                      <a:pt x="3581" y="25768"/>
                      <a:pt x="3418" y="25551"/>
                    </a:cubicBezTo>
                    <a:cubicBezTo>
                      <a:pt x="3147" y="25199"/>
                      <a:pt x="2876" y="24819"/>
                      <a:pt x="2605" y="24493"/>
                    </a:cubicBezTo>
                    <a:cubicBezTo>
                      <a:pt x="2171" y="23924"/>
                      <a:pt x="1737" y="23300"/>
                      <a:pt x="1411" y="22649"/>
                    </a:cubicBezTo>
                    <a:cubicBezTo>
                      <a:pt x="1086" y="21944"/>
                      <a:pt x="1086" y="20967"/>
                      <a:pt x="950" y="20181"/>
                    </a:cubicBezTo>
                    <a:cubicBezTo>
                      <a:pt x="815" y="19503"/>
                      <a:pt x="570" y="18553"/>
                      <a:pt x="381" y="17495"/>
                    </a:cubicBezTo>
                    <a:cubicBezTo>
                      <a:pt x="299" y="17170"/>
                      <a:pt x="245" y="16817"/>
                      <a:pt x="191" y="16492"/>
                    </a:cubicBezTo>
                    <a:cubicBezTo>
                      <a:pt x="28" y="15298"/>
                      <a:pt x="1" y="14051"/>
                      <a:pt x="787" y="13074"/>
                    </a:cubicBezTo>
                    <a:cubicBezTo>
                      <a:pt x="1276" y="12423"/>
                      <a:pt x="2415" y="11881"/>
                      <a:pt x="3174" y="11664"/>
                    </a:cubicBezTo>
                    <a:cubicBezTo>
                      <a:pt x="3446" y="11610"/>
                      <a:pt x="3717" y="11582"/>
                      <a:pt x="3961" y="11447"/>
                    </a:cubicBezTo>
                    <a:cubicBezTo>
                      <a:pt x="4124" y="11338"/>
                      <a:pt x="4232" y="11203"/>
                      <a:pt x="4314" y="11067"/>
                    </a:cubicBezTo>
                    <a:cubicBezTo>
                      <a:pt x="4612" y="10497"/>
                      <a:pt x="4585" y="9602"/>
                      <a:pt x="5046" y="9141"/>
                    </a:cubicBezTo>
                    <a:cubicBezTo>
                      <a:pt x="5154" y="9033"/>
                      <a:pt x="5317" y="8924"/>
                      <a:pt x="5426" y="8816"/>
                    </a:cubicBezTo>
                    <a:cubicBezTo>
                      <a:pt x="5616" y="8653"/>
                      <a:pt x="5751" y="8409"/>
                      <a:pt x="5887" y="8192"/>
                    </a:cubicBezTo>
                    <a:cubicBezTo>
                      <a:pt x="6429" y="7270"/>
                      <a:pt x="7189" y="6158"/>
                      <a:pt x="7297" y="5073"/>
                    </a:cubicBezTo>
                    <a:cubicBezTo>
                      <a:pt x="7324" y="4666"/>
                      <a:pt x="7216" y="4422"/>
                      <a:pt x="7433" y="4042"/>
                    </a:cubicBezTo>
                    <a:lnTo>
                      <a:pt x="7433" y="4015"/>
                    </a:lnTo>
                    <a:cubicBezTo>
                      <a:pt x="7460" y="3906"/>
                      <a:pt x="7514" y="3852"/>
                      <a:pt x="7596" y="3771"/>
                    </a:cubicBezTo>
                    <a:cubicBezTo>
                      <a:pt x="7785" y="3499"/>
                      <a:pt x="8057" y="3310"/>
                      <a:pt x="8192" y="2930"/>
                    </a:cubicBezTo>
                    <a:cubicBezTo>
                      <a:pt x="8436" y="2279"/>
                      <a:pt x="8572" y="1601"/>
                      <a:pt x="8735" y="923"/>
                    </a:cubicBezTo>
                    <a:cubicBezTo>
                      <a:pt x="8816" y="679"/>
                      <a:pt x="8870" y="462"/>
                      <a:pt x="9060" y="272"/>
                    </a:cubicBezTo>
                    <a:cubicBezTo>
                      <a:pt x="9115" y="218"/>
                      <a:pt x="9196" y="190"/>
                      <a:pt x="9250" y="190"/>
                    </a:cubicBezTo>
                    <a:cubicBezTo>
                      <a:pt x="9955" y="1"/>
                      <a:pt x="10878" y="1872"/>
                      <a:pt x="11040" y="2252"/>
                    </a:cubicBezTo>
                    <a:cubicBezTo>
                      <a:pt x="11095" y="2360"/>
                      <a:pt x="11149" y="2415"/>
                      <a:pt x="11176" y="2523"/>
                    </a:cubicBezTo>
                    <a:lnTo>
                      <a:pt x="11176" y="2523"/>
                    </a:lnTo>
                    <a:cubicBezTo>
                      <a:pt x="12044" y="4259"/>
                      <a:pt x="12261" y="6049"/>
                      <a:pt x="12098" y="79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2698979" y="1738928"/>
                <a:ext cx="438908" cy="1158103"/>
              </a:xfrm>
              <a:custGeom>
                <a:avLst/>
                <a:gdLst/>
                <a:ahLst/>
                <a:cxnLst/>
                <a:rect l="l" t="t" r="r" b="b"/>
                <a:pathLst>
                  <a:path w="8409" h="22188" extrusionOk="0">
                    <a:moveTo>
                      <a:pt x="5669" y="4341"/>
                    </a:moveTo>
                    <a:cubicBezTo>
                      <a:pt x="5561" y="4639"/>
                      <a:pt x="5588" y="4964"/>
                      <a:pt x="5669" y="5290"/>
                    </a:cubicBezTo>
                    <a:cubicBezTo>
                      <a:pt x="5778" y="5724"/>
                      <a:pt x="5940" y="6158"/>
                      <a:pt x="6184" y="6538"/>
                    </a:cubicBezTo>
                    <a:cubicBezTo>
                      <a:pt x="7025" y="8029"/>
                      <a:pt x="6863" y="9657"/>
                      <a:pt x="7025" y="11257"/>
                    </a:cubicBezTo>
                    <a:cubicBezTo>
                      <a:pt x="7134" y="12261"/>
                      <a:pt x="7188" y="13319"/>
                      <a:pt x="7269" y="14322"/>
                    </a:cubicBezTo>
                    <a:lnTo>
                      <a:pt x="7269" y="14376"/>
                    </a:lnTo>
                    <a:cubicBezTo>
                      <a:pt x="6890" y="15543"/>
                      <a:pt x="6429" y="16736"/>
                      <a:pt x="5995" y="17930"/>
                    </a:cubicBezTo>
                    <a:cubicBezTo>
                      <a:pt x="5913" y="18201"/>
                      <a:pt x="5805" y="18472"/>
                      <a:pt x="5669" y="18743"/>
                    </a:cubicBezTo>
                    <a:cubicBezTo>
                      <a:pt x="5398" y="19421"/>
                      <a:pt x="4720" y="22188"/>
                      <a:pt x="3743" y="22052"/>
                    </a:cubicBezTo>
                    <a:cubicBezTo>
                      <a:pt x="3472" y="22025"/>
                      <a:pt x="3228" y="21781"/>
                      <a:pt x="3065" y="21564"/>
                    </a:cubicBezTo>
                    <a:cubicBezTo>
                      <a:pt x="2794" y="21212"/>
                      <a:pt x="2523" y="20832"/>
                      <a:pt x="2252" y="20506"/>
                    </a:cubicBezTo>
                    <a:cubicBezTo>
                      <a:pt x="1790" y="19937"/>
                      <a:pt x="1356" y="19313"/>
                      <a:pt x="1058" y="18662"/>
                    </a:cubicBezTo>
                    <a:cubicBezTo>
                      <a:pt x="705" y="17957"/>
                      <a:pt x="705" y="16980"/>
                      <a:pt x="570" y="16194"/>
                    </a:cubicBezTo>
                    <a:cubicBezTo>
                      <a:pt x="434" y="15516"/>
                      <a:pt x="217" y="14566"/>
                      <a:pt x="0" y="13508"/>
                    </a:cubicBezTo>
                    <a:cubicBezTo>
                      <a:pt x="624" y="11583"/>
                      <a:pt x="1899" y="9955"/>
                      <a:pt x="3499" y="8707"/>
                    </a:cubicBezTo>
                    <a:cubicBezTo>
                      <a:pt x="3689" y="8572"/>
                      <a:pt x="3906" y="8409"/>
                      <a:pt x="4015" y="8192"/>
                    </a:cubicBezTo>
                    <a:cubicBezTo>
                      <a:pt x="4177" y="7812"/>
                      <a:pt x="4042" y="7406"/>
                      <a:pt x="3960" y="7053"/>
                    </a:cubicBezTo>
                    <a:cubicBezTo>
                      <a:pt x="4286" y="6456"/>
                      <a:pt x="4232" y="5588"/>
                      <a:pt x="4720" y="5100"/>
                    </a:cubicBezTo>
                    <a:cubicBezTo>
                      <a:pt x="4828" y="5019"/>
                      <a:pt x="4991" y="4910"/>
                      <a:pt x="5100" y="4802"/>
                    </a:cubicBezTo>
                    <a:cubicBezTo>
                      <a:pt x="5289" y="4639"/>
                      <a:pt x="5425" y="4395"/>
                      <a:pt x="5561" y="4151"/>
                    </a:cubicBezTo>
                    <a:cubicBezTo>
                      <a:pt x="6103" y="3256"/>
                      <a:pt x="6863" y="2116"/>
                      <a:pt x="6944" y="1031"/>
                    </a:cubicBezTo>
                    <a:cubicBezTo>
                      <a:pt x="6998" y="625"/>
                      <a:pt x="6890" y="408"/>
                      <a:pt x="7080" y="28"/>
                    </a:cubicBezTo>
                    <a:lnTo>
                      <a:pt x="7080" y="1"/>
                    </a:lnTo>
                    <a:cubicBezTo>
                      <a:pt x="7052" y="543"/>
                      <a:pt x="7215" y="1086"/>
                      <a:pt x="7351" y="1628"/>
                    </a:cubicBezTo>
                    <a:cubicBezTo>
                      <a:pt x="8002" y="3744"/>
                      <a:pt x="8354" y="5968"/>
                      <a:pt x="8409" y="8165"/>
                    </a:cubicBezTo>
                    <a:cubicBezTo>
                      <a:pt x="8110" y="7867"/>
                      <a:pt x="7975" y="7460"/>
                      <a:pt x="7839" y="7053"/>
                    </a:cubicBezTo>
                    <a:cubicBezTo>
                      <a:pt x="7595" y="6293"/>
                      <a:pt x="7405" y="5561"/>
                      <a:pt x="7161" y="4802"/>
                    </a:cubicBezTo>
                    <a:cubicBezTo>
                      <a:pt x="7025" y="4368"/>
                      <a:pt x="6781" y="3852"/>
                      <a:pt x="6347" y="3825"/>
                    </a:cubicBezTo>
                    <a:cubicBezTo>
                      <a:pt x="6076" y="3798"/>
                      <a:pt x="5751" y="4069"/>
                      <a:pt x="5669" y="4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3078391" y="1537922"/>
                <a:ext cx="150113" cy="423354"/>
              </a:xfrm>
              <a:custGeom>
                <a:avLst/>
                <a:gdLst/>
                <a:ahLst/>
                <a:cxnLst/>
                <a:rect l="l" t="t" r="r" b="b"/>
                <a:pathLst>
                  <a:path w="2876" h="8111" extrusionOk="0">
                    <a:moveTo>
                      <a:pt x="2550" y="7812"/>
                    </a:moveTo>
                    <a:cubicBezTo>
                      <a:pt x="2523" y="7920"/>
                      <a:pt x="2414" y="8056"/>
                      <a:pt x="2333" y="8083"/>
                    </a:cubicBezTo>
                    <a:cubicBezTo>
                      <a:pt x="2116" y="8110"/>
                      <a:pt x="1980" y="7866"/>
                      <a:pt x="1926" y="7649"/>
                    </a:cubicBezTo>
                    <a:cubicBezTo>
                      <a:pt x="1547" y="6184"/>
                      <a:pt x="868" y="4828"/>
                      <a:pt x="0" y="3608"/>
                    </a:cubicBezTo>
                    <a:cubicBezTo>
                      <a:pt x="190" y="3336"/>
                      <a:pt x="462" y="3119"/>
                      <a:pt x="597" y="2767"/>
                    </a:cubicBezTo>
                    <a:cubicBezTo>
                      <a:pt x="841" y="2116"/>
                      <a:pt x="977" y="1438"/>
                      <a:pt x="1140" y="760"/>
                    </a:cubicBezTo>
                    <a:cubicBezTo>
                      <a:pt x="1221" y="515"/>
                      <a:pt x="1275" y="271"/>
                      <a:pt x="1438" y="109"/>
                    </a:cubicBezTo>
                    <a:cubicBezTo>
                      <a:pt x="1519" y="54"/>
                      <a:pt x="1574" y="0"/>
                      <a:pt x="1655" y="0"/>
                    </a:cubicBezTo>
                    <a:cubicBezTo>
                      <a:pt x="2523" y="1628"/>
                      <a:pt x="2659" y="3608"/>
                      <a:pt x="2767" y="5479"/>
                    </a:cubicBezTo>
                    <a:cubicBezTo>
                      <a:pt x="2848" y="6293"/>
                      <a:pt x="2876" y="7107"/>
                      <a:pt x="2550" y="78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6"/>
              <p:cNvSpPr/>
              <p:nvPr/>
            </p:nvSpPr>
            <p:spPr>
              <a:xfrm>
                <a:off x="3001924" y="1661052"/>
                <a:ext cx="321417" cy="1013731"/>
              </a:xfrm>
              <a:custGeom>
                <a:avLst/>
                <a:gdLst/>
                <a:ahLst/>
                <a:cxnLst/>
                <a:rect l="l" t="t" r="r" b="b"/>
                <a:pathLst>
                  <a:path w="6158" h="19422" extrusionOk="0">
                    <a:moveTo>
                      <a:pt x="5995" y="5480"/>
                    </a:moveTo>
                    <a:cubicBezTo>
                      <a:pt x="5995" y="5616"/>
                      <a:pt x="5968" y="5778"/>
                      <a:pt x="5968" y="5914"/>
                    </a:cubicBezTo>
                    <a:cubicBezTo>
                      <a:pt x="5887" y="6565"/>
                      <a:pt x="5751" y="7243"/>
                      <a:pt x="5344" y="7758"/>
                    </a:cubicBezTo>
                    <a:cubicBezTo>
                      <a:pt x="5154" y="8002"/>
                      <a:pt x="4910" y="8192"/>
                      <a:pt x="4775" y="8464"/>
                    </a:cubicBezTo>
                    <a:cubicBezTo>
                      <a:pt x="4395" y="9087"/>
                      <a:pt x="4395" y="9901"/>
                      <a:pt x="4096" y="10525"/>
                    </a:cubicBezTo>
                    <a:cubicBezTo>
                      <a:pt x="3825" y="11122"/>
                      <a:pt x="3690" y="11746"/>
                      <a:pt x="3418" y="12342"/>
                    </a:cubicBezTo>
                    <a:cubicBezTo>
                      <a:pt x="3120" y="12939"/>
                      <a:pt x="2605" y="13373"/>
                      <a:pt x="2279" y="13970"/>
                    </a:cubicBezTo>
                    <a:cubicBezTo>
                      <a:pt x="1899" y="14539"/>
                      <a:pt x="1682" y="15217"/>
                      <a:pt x="1493" y="15868"/>
                    </a:cubicBezTo>
                    <a:cubicBezTo>
                      <a:pt x="1113" y="17035"/>
                      <a:pt x="679" y="18228"/>
                      <a:pt x="245" y="19422"/>
                    </a:cubicBezTo>
                    <a:cubicBezTo>
                      <a:pt x="326" y="18662"/>
                      <a:pt x="408" y="17930"/>
                      <a:pt x="435" y="17170"/>
                    </a:cubicBezTo>
                    <a:cubicBezTo>
                      <a:pt x="462" y="16709"/>
                      <a:pt x="462" y="16194"/>
                      <a:pt x="570" y="15733"/>
                    </a:cubicBezTo>
                    <a:cubicBezTo>
                      <a:pt x="679" y="15244"/>
                      <a:pt x="842" y="14783"/>
                      <a:pt x="977" y="14295"/>
                    </a:cubicBezTo>
                    <a:cubicBezTo>
                      <a:pt x="1601" y="11935"/>
                      <a:pt x="814" y="9413"/>
                      <a:pt x="1" y="7080"/>
                    </a:cubicBezTo>
                    <a:cubicBezTo>
                      <a:pt x="1113" y="9006"/>
                      <a:pt x="1682" y="11257"/>
                      <a:pt x="1655" y="13481"/>
                    </a:cubicBezTo>
                    <a:cubicBezTo>
                      <a:pt x="1628" y="13617"/>
                      <a:pt x="1601" y="13780"/>
                      <a:pt x="1628" y="13970"/>
                    </a:cubicBezTo>
                    <a:cubicBezTo>
                      <a:pt x="1628" y="13780"/>
                      <a:pt x="1655" y="13644"/>
                      <a:pt x="1655" y="13481"/>
                    </a:cubicBezTo>
                    <a:cubicBezTo>
                      <a:pt x="1710" y="13237"/>
                      <a:pt x="1899" y="12966"/>
                      <a:pt x="2035" y="12776"/>
                    </a:cubicBezTo>
                    <a:cubicBezTo>
                      <a:pt x="2306" y="12424"/>
                      <a:pt x="2632" y="12152"/>
                      <a:pt x="2822" y="11746"/>
                    </a:cubicBezTo>
                    <a:cubicBezTo>
                      <a:pt x="3012" y="11339"/>
                      <a:pt x="3039" y="10905"/>
                      <a:pt x="3039" y="10471"/>
                    </a:cubicBezTo>
                    <a:cubicBezTo>
                      <a:pt x="3066" y="9169"/>
                      <a:pt x="3039" y="7894"/>
                      <a:pt x="2659" y="6673"/>
                    </a:cubicBezTo>
                    <a:cubicBezTo>
                      <a:pt x="2469" y="6050"/>
                      <a:pt x="2225" y="5480"/>
                      <a:pt x="2035" y="4883"/>
                    </a:cubicBezTo>
                    <a:cubicBezTo>
                      <a:pt x="1764" y="3988"/>
                      <a:pt x="1628" y="3066"/>
                      <a:pt x="1682" y="2171"/>
                    </a:cubicBezTo>
                    <a:cubicBezTo>
                      <a:pt x="2035" y="2361"/>
                      <a:pt x="2198" y="2768"/>
                      <a:pt x="2361" y="3147"/>
                    </a:cubicBezTo>
                    <a:cubicBezTo>
                      <a:pt x="3120" y="4965"/>
                      <a:pt x="3581" y="6917"/>
                      <a:pt x="3744" y="8898"/>
                    </a:cubicBezTo>
                    <a:cubicBezTo>
                      <a:pt x="3988" y="8898"/>
                      <a:pt x="4124" y="8626"/>
                      <a:pt x="4151" y="8409"/>
                    </a:cubicBezTo>
                    <a:cubicBezTo>
                      <a:pt x="4205" y="8165"/>
                      <a:pt x="4151" y="7894"/>
                      <a:pt x="4259" y="7677"/>
                    </a:cubicBezTo>
                    <a:cubicBezTo>
                      <a:pt x="4395" y="7460"/>
                      <a:pt x="4720" y="7379"/>
                      <a:pt x="4910" y="7216"/>
                    </a:cubicBezTo>
                    <a:cubicBezTo>
                      <a:pt x="5344" y="6863"/>
                      <a:pt x="5426" y="6267"/>
                      <a:pt x="5453" y="5724"/>
                    </a:cubicBezTo>
                    <a:cubicBezTo>
                      <a:pt x="5561" y="4286"/>
                      <a:pt x="5643" y="2876"/>
                      <a:pt x="5453" y="1493"/>
                    </a:cubicBezTo>
                    <a:cubicBezTo>
                      <a:pt x="5398" y="977"/>
                      <a:pt x="5290" y="462"/>
                      <a:pt x="5100" y="1"/>
                    </a:cubicBezTo>
                    <a:cubicBezTo>
                      <a:pt x="5941" y="1764"/>
                      <a:pt x="6158" y="3554"/>
                      <a:pt x="5995" y="54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1992509" y="1806887"/>
                <a:ext cx="583331" cy="983980"/>
              </a:xfrm>
              <a:custGeom>
                <a:avLst/>
                <a:gdLst/>
                <a:ahLst/>
                <a:cxnLst/>
                <a:rect l="l" t="t" r="r" b="b"/>
                <a:pathLst>
                  <a:path w="11176" h="18852" extrusionOk="0">
                    <a:moveTo>
                      <a:pt x="10416" y="1"/>
                    </a:moveTo>
                    <a:cubicBezTo>
                      <a:pt x="8734" y="380"/>
                      <a:pt x="7188" y="408"/>
                      <a:pt x="5561" y="462"/>
                    </a:cubicBezTo>
                    <a:lnTo>
                      <a:pt x="5561" y="462"/>
                    </a:lnTo>
                    <a:cubicBezTo>
                      <a:pt x="5507" y="516"/>
                      <a:pt x="5425" y="625"/>
                      <a:pt x="5398" y="679"/>
                    </a:cubicBezTo>
                    <a:cubicBezTo>
                      <a:pt x="5398" y="733"/>
                      <a:pt x="5371" y="733"/>
                      <a:pt x="5371" y="760"/>
                    </a:cubicBezTo>
                    <a:cubicBezTo>
                      <a:pt x="4313" y="2252"/>
                      <a:pt x="3472" y="4015"/>
                      <a:pt x="2984" y="5778"/>
                    </a:cubicBezTo>
                    <a:cubicBezTo>
                      <a:pt x="2496" y="7595"/>
                      <a:pt x="1438" y="9223"/>
                      <a:pt x="950" y="11121"/>
                    </a:cubicBezTo>
                    <a:cubicBezTo>
                      <a:pt x="679" y="12179"/>
                      <a:pt x="0" y="14593"/>
                      <a:pt x="1546" y="15109"/>
                    </a:cubicBezTo>
                    <a:cubicBezTo>
                      <a:pt x="1763" y="15163"/>
                      <a:pt x="2008" y="15163"/>
                      <a:pt x="2252" y="15163"/>
                    </a:cubicBezTo>
                    <a:lnTo>
                      <a:pt x="2387" y="15163"/>
                    </a:lnTo>
                    <a:cubicBezTo>
                      <a:pt x="2957" y="15163"/>
                      <a:pt x="3581" y="15136"/>
                      <a:pt x="4150" y="15136"/>
                    </a:cubicBezTo>
                    <a:cubicBezTo>
                      <a:pt x="4286" y="15136"/>
                      <a:pt x="4422" y="15136"/>
                      <a:pt x="4557" y="15163"/>
                    </a:cubicBezTo>
                    <a:cubicBezTo>
                      <a:pt x="4720" y="15217"/>
                      <a:pt x="4856" y="15380"/>
                      <a:pt x="4964" y="15570"/>
                    </a:cubicBezTo>
                    <a:cubicBezTo>
                      <a:pt x="5018" y="15705"/>
                      <a:pt x="5100" y="15841"/>
                      <a:pt x="5127" y="15977"/>
                    </a:cubicBezTo>
                    <a:cubicBezTo>
                      <a:pt x="5507" y="17062"/>
                      <a:pt x="6076" y="18011"/>
                      <a:pt x="6998" y="18472"/>
                    </a:cubicBezTo>
                    <a:cubicBezTo>
                      <a:pt x="7460" y="18716"/>
                      <a:pt x="8002" y="18852"/>
                      <a:pt x="8653" y="18825"/>
                    </a:cubicBezTo>
                    <a:cubicBezTo>
                      <a:pt x="8761" y="18825"/>
                      <a:pt x="8870" y="18797"/>
                      <a:pt x="8924" y="18716"/>
                    </a:cubicBezTo>
                    <a:cubicBezTo>
                      <a:pt x="9006" y="18662"/>
                      <a:pt x="9033" y="18553"/>
                      <a:pt x="9060" y="18418"/>
                    </a:cubicBezTo>
                    <a:cubicBezTo>
                      <a:pt x="9304" y="17306"/>
                      <a:pt x="9440" y="16031"/>
                      <a:pt x="9846" y="14946"/>
                    </a:cubicBezTo>
                    <a:cubicBezTo>
                      <a:pt x="10118" y="15000"/>
                      <a:pt x="10389" y="15000"/>
                      <a:pt x="10687" y="15000"/>
                    </a:cubicBezTo>
                    <a:cubicBezTo>
                      <a:pt x="11175" y="10036"/>
                      <a:pt x="10714" y="5019"/>
                      <a:pt x="10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6"/>
              <p:cNvSpPr/>
              <p:nvPr/>
            </p:nvSpPr>
            <p:spPr>
              <a:xfrm>
                <a:off x="2257246" y="1522315"/>
                <a:ext cx="525290" cy="1070363"/>
              </a:xfrm>
              <a:custGeom>
                <a:avLst/>
                <a:gdLst/>
                <a:ahLst/>
                <a:cxnLst/>
                <a:rect l="l" t="t" r="r" b="b"/>
                <a:pathLst>
                  <a:path w="10064" h="20507" extrusionOk="0">
                    <a:moveTo>
                      <a:pt x="9711" y="12749"/>
                    </a:moveTo>
                    <a:lnTo>
                      <a:pt x="9711" y="12749"/>
                    </a:lnTo>
                    <a:cubicBezTo>
                      <a:pt x="9765" y="11745"/>
                      <a:pt x="9575" y="10715"/>
                      <a:pt x="9494" y="9738"/>
                    </a:cubicBezTo>
                    <a:cubicBezTo>
                      <a:pt x="9358" y="8626"/>
                      <a:pt x="9141" y="7487"/>
                      <a:pt x="8951" y="6375"/>
                    </a:cubicBezTo>
                    <a:cubicBezTo>
                      <a:pt x="8843" y="5832"/>
                      <a:pt x="8762" y="4964"/>
                      <a:pt x="8436" y="4503"/>
                    </a:cubicBezTo>
                    <a:cubicBezTo>
                      <a:pt x="8463" y="4449"/>
                      <a:pt x="8490" y="4368"/>
                      <a:pt x="8545" y="4286"/>
                    </a:cubicBezTo>
                    <a:cubicBezTo>
                      <a:pt x="8599" y="4096"/>
                      <a:pt x="8626" y="3961"/>
                      <a:pt x="8680" y="3798"/>
                    </a:cubicBezTo>
                    <a:cubicBezTo>
                      <a:pt x="8951" y="2035"/>
                      <a:pt x="7216" y="1"/>
                      <a:pt x="5290" y="218"/>
                    </a:cubicBezTo>
                    <a:lnTo>
                      <a:pt x="5181" y="218"/>
                    </a:lnTo>
                    <a:lnTo>
                      <a:pt x="5181" y="218"/>
                    </a:lnTo>
                    <a:cubicBezTo>
                      <a:pt x="5154" y="218"/>
                      <a:pt x="5100" y="218"/>
                      <a:pt x="5073" y="245"/>
                    </a:cubicBezTo>
                    <a:cubicBezTo>
                      <a:pt x="2713" y="679"/>
                      <a:pt x="1357" y="1357"/>
                      <a:pt x="679" y="3337"/>
                    </a:cubicBezTo>
                    <a:cubicBezTo>
                      <a:pt x="1" y="5236"/>
                      <a:pt x="435" y="5832"/>
                      <a:pt x="489" y="5914"/>
                    </a:cubicBezTo>
                    <a:cubicBezTo>
                      <a:pt x="2171" y="5914"/>
                      <a:pt x="3689" y="5832"/>
                      <a:pt x="5344" y="5453"/>
                    </a:cubicBezTo>
                    <a:cubicBezTo>
                      <a:pt x="5642" y="10471"/>
                      <a:pt x="6103" y="15488"/>
                      <a:pt x="5615" y="20506"/>
                    </a:cubicBezTo>
                    <a:cubicBezTo>
                      <a:pt x="5832" y="20506"/>
                      <a:pt x="6049" y="20479"/>
                      <a:pt x="6266" y="20452"/>
                    </a:cubicBezTo>
                    <a:cubicBezTo>
                      <a:pt x="6727" y="20344"/>
                      <a:pt x="7216" y="20154"/>
                      <a:pt x="7487" y="19774"/>
                    </a:cubicBezTo>
                    <a:cubicBezTo>
                      <a:pt x="7921" y="19232"/>
                      <a:pt x="7948" y="18445"/>
                      <a:pt x="8301" y="17848"/>
                    </a:cubicBezTo>
                    <a:cubicBezTo>
                      <a:pt x="8545" y="17441"/>
                      <a:pt x="8870" y="17089"/>
                      <a:pt x="9168" y="16709"/>
                    </a:cubicBezTo>
                    <a:cubicBezTo>
                      <a:pt x="10064" y="15461"/>
                      <a:pt x="9657" y="14132"/>
                      <a:pt x="9711" y="1274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1992509" y="1806887"/>
                <a:ext cx="570596" cy="968426"/>
              </a:xfrm>
              <a:custGeom>
                <a:avLst/>
                <a:gdLst/>
                <a:ahLst/>
                <a:cxnLst/>
                <a:rect l="l" t="t" r="r" b="b"/>
                <a:pathLst>
                  <a:path w="10932" h="18554" extrusionOk="0">
                    <a:moveTo>
                      <a:pt x="10931" y="1"/>
                    </a:moveTo>
                    <a:lnTo>
                      <a:pt x="9955" y="1899"/>
                    </a:lnTo>
                    <a:cubicBezTo>
                      <a:pt x="9955" y="1899"/>
                      <a:pt x="9901" y="1194"/>
                      <a:pt x="8599" y="1601"/>
                    </a:cubicBezTo>
                    <a:cubicBezTo>
                      <a:pt x="7243" y="1981"/>
                      <a:pt x="6863" y="15027"/>
                      <a:pt x="6917" y="17143"/>
                    </a:cubicBezTo>
                    <a:cubicBezTo>
                      <a:pt x="6917" y="17713"/>
                      <a:pt x="6944" y="18174"/>
                      <a:pt x="7026" y="18553"/>
                    </a:cubicBezTo>
                    <a:cubicBezTo>
                      <a:pt x="6103" y="18092"/>
                      <a:pt x="5507" y="17089"/>
                      <a:pt x="5154" y="16058"/>
                    </a:cubicBezTo>
                    <a:cubicBezTo>
                      <a:pt x="5127" y="15922"/>
                      <a:pt x="5045" y="15787"/>
                      <a:pt x="4991" y="15651"/>
                    </a:cubicBezTo>
                    <a:cubicBezTo>
                      <a:pt x="5181" y="12261"/>
                      <a:pt x="6185" y="6592"/>
                      <a:pt x="6456" y="4123"/>
                    </a:cubicBezTo>
                    <a:cubicBezTo>
                      <a:pt x="6809" y="787"/>
                      <a:pt x="6619" y="1167"/>
                      <a:pt x="6076" y="1547"/>
                    </a:cubicBezTo>
                    <a:cubicBezTo>
                      <a:pt x="5642" y="1845"/>
                      <a:pt x="3635" y="11745"/>
                      <a:pt x="2387" y="15271"/>
                    </a:cubicBezTo>
                    <a:lnTo>
                      <a:pt x="2252" y="15271"/>
                    </a:lnTo>
                    <a:cubicBezTo>
                      <a:pt x="2008" y="15271"/>
                      <a:pt x="1736" y="15271"/>
                      <a:pt x="1519" y="15190"/>
                    </a:cubicBezTo>
                    <a:cubicBezTo>
                      <a:pt x="0" y="14648"/>
                      <a:pt x="706" y="12288"/>
                      <a:pt x="950" y="11230"/>
                    </a:cubicBezTo>
                    <a:cubicBezTo>
                      <a:pt x="1438" y="9331"/>
                      <a:pt x="2469" y="7704"/>
                      <a:pt x="2984" y="5887"/>
                    </a:cubicBezTo>
                    <a:cubicBezTo>
                      <a:pt x="3472" y="4151"/>
                      <a:pt x="4313" y="2360"/>
                      <a:pt x="5371" y="8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p:nvPr/>
            </p:nvSpPr>
            <p:spPr>
              <a:xfrm>
                <a:off x="2499331" y="1806887"/>
                <a:ext cx="120414" cy="788614"/>
              </a:xfrm>
              <a:custGeom>
                <a:avLst/>
                <a:gdLst/>
                <a:ahLst/>
                <a:cxnLst/>
                <a:rect l="l" t="t" r="r" b="b"/>
                <a:pathLst>
                  <a:path w="2307" h="15109" extrusionOk="0">
                    <a:moveTo>
                      <a:pt x="1818" y="14241"/>
                    </a:moveTo>
                    <a:cubicBezTo>
                      <a:pt x="1764" y="14512"/>
                      <a:pt x="1682" y="14756"/>
                      <a:pt x="1628" y="15000"/>
                    </a:cubicBezTo>
                    <a:cubicBezTo>
                      <a:pt x="1113" y="15109"/>
                      <a:pt x="598" y="15109"/>
                      <a:pt x="136" y="15027"/>
                    </a:cubicBezTo>
                    <a:cubicBezTo>
                      <a:pt x="1" y="14729"/>
                      <a:pt x="272" y="353"/>
                      <a:pt x="272" y="353"/>
                    </a:cubicBezTo>
                    <a:lnTo>
                      <a:pt x="1221" y="1"/>
                    </a:lnTo>
                    <a:cubicBezTo>
                      <a:pt x="1221" y="1"/>
                      <a:pt x="2306" y="11908"/>
                      <a:pt x="1818" y="142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6"/>
              <p:cNvSpPr/>
              <p:nvPr/>
            </p:nvSpPr>
            <p:spPr>
              <a:xfrm>
                <a:off x="2251609" y="1533641"/>
                <a:ext cx="314318" cy="318598"/>
              </a:xfrm>
              <a:custGeom>
                <a:avLst/>
                <a:gdLst/>
                <a:ahLst/>
                <a:cxnLst/>
                <a:rect l="l" t="t" r="r" b="b"/>
                <a:pathLst>
                  <a:path w="6022" h="6104" extrusionOk="0">
                    <a:moveTo>
                      <a:pt x="5967" y="5236"/>
                    </a:moveTo>
                    <a:cubicBezTo>
                      <a:pt x="5886" y="5344"/>
                      <a:pt x="5723" y="5426"/>
                      <a:pt x="5588" y="5453"/>
                    </a:cubicBezTo>
                    <a:cubicBezTo>
                      <a:pt x="3933" y="5914"/>
                      <a:pt x="2170" y="6104"/>
                      <a:pt x="407" y="5968"/>
                    </a:cubicBezTo>
                    <a:cubicBezTo>
                      <a:pt x="461" y="5887"/>
                      <a:pt x="515" y="5778"/>
                      <a:pt x="570" y="5724"/>
                    </a:cubicBezTo>
                    <a:cubicBezTo>
                      <a:pt x="570" y="5724"/>
                      <a:pt x="0" y="5181"/>
                      <a:pt x="705" y="3120"/>
                    </a:cubicBezTo>
                    <a:cubicBezTo>
                      <a:pt x="1383" y="1140"/>
                      <a:pt x="2740" y="462"/>
                      <a:pt x="5127" y="28"/>
                    </a:cubicBezTo>
                    <a:cubicBezTo>
                      <a:pt x="5154" y="28"/>
                      <a:pt x="5181" y="28"/>
                      <a:pt x="5208" y="1"/>
                    </a:cubicBezTo>
                    <a:cubicBezTo>
                      <a:pt x="4530" y="408"/>
                      <a:pt x="4123" y="1248"/>
                      <a:pt x="3960" y="2035"/>
                    </a:cubicBezTo>
                    <a:cubicBezTo>
                      <a:pt x="3662" y="3256"/>
                      <a:pt x="3689" y="4530"/>
                      <a:pt x="4042" y="5751"/>
                    </a:cubicBezTo>
                    <a:cubicBezTo>
                      <a:pt x="4204" y="5453"/>
                      <a:pt x="4530" y="5344"/>
                      <a:pt x="4801" y="5154"/>
                    </a:cubicBezTo>
                    <a:cubicBezTo>
                      <a:pt x="5588" y="4585"/>
                      <a:pt x="5723" y="3500"/>
                      <a:pt x="5805" y="2523"/>
                    </a:cubicBezTo>
                    <a:cubicBezTo>
                      <a:pt x="5940" y="3310"/>
                      <a:pt x="5994" y="4096"/>
                      <a:pt x="5994" y="4856"/>
                    </a:cubicBezTo>
                    <a:cubicBezTo>
                      <a:pt x="6022" y="4964"/>
                      <a:pt x="6022" y="5100"/>
                      <a:pt x="5967" y="52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6"/>
              <p:cNvSpPr/>
              <p:nvPr/>
            </p:nvSpPr>
            <p:spPr>
              <a:xfrm>
                <a:off x="2636658" y="1719094"/>
                <a:ext cx="130331" cy="579104"/>
              </a:xfrm>
              <a:custGeom>
                <a:avLst/>
                <a:gdLst/>
                <a:ahLst/>
                <a:cxnLst/>
                <a:rect l="l" t="t" r="r" b="b"/>
                <a:pathLst>
                  <a:path w="2497" h="11095" extrusionOk="0">
                    <a:moveTo>
                      <a:pt x="2442" y="8952"/>
                    </a:moveTo>
                    <a:cubicBezTo>
                      <a:pt x="1682" y="9657"/>
                      <a:pt x="760" y="10281"/>
                      <a:pt x="82" y="11095"/>
                    </a:cubicBezTo>
                    <a:cubicBezTo>
                      <a:pt x="760" y="9250"/>
                      <a:pt x="598" y="7243"/>
                      <a:pt x="408" y="5317"/>
                    </a:cubicBezTo>
                    <a:cubicBezTo>
                      <a:pt x="272" y="3853"/>
                      <a:pt x="136" y="2361"/>
                      <a:pt x="1" y="923"/>
                    </a:cubicBezTo>
                    <a:lnTo>
                      <a:pt x="1357" y="1"/>
                    </a:lnTo>
                    <a:cubicBezTo>
                      <a:pt x="1330" y="164"/>
                      <a:pt x="1303" y="299"/>
                      <a:pt x="1221" y="462"/>
                    </a:cubicBezTo>
                    <a:cubicBezTo>
                      <a:pt x="1194" y="543"/>
                      <a:pt x="1167" y="598"/>
                      <a:pt x="1140" y="706"/>
                    </a:cubicBezTo>
                    <a:cubicBezTo>
                      <a:pt x="1493" y="1140"/>
                      <a:pt x="1520" y="2035"/>
                      <a:pt x="1628" y="2578"/>
                    </a:cubicBezTo>
                    <a:cubicBezTo>
                      <a:pt x="1872" y="3690"/>
                      <a:pt x="2035" y="4802"/>
                      <a:pt x="2171" y="5941"/>
                    </a:cubicBezTo>
                    <a:cubicBezTo>
                      <a:pt x="2306" y="6945"/>
                      <a:pt x="2496" y="7975"/>
                      <a:pt x="2442" y="89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6"/>
              <p:cNvSpPr/>
              <p:nvPr/>
            </p:nvSpPr>
            <p:spPr>
              <a:xfrm>
                <a:off x="2530491" y="1522315"/>
                <a:ext cx="208154" cy="259148"/>
              </a:xfrm>
              <a:custGeom>
                <a:avLst/>
                <a:gdLst/>
                <a:ahLst/>
                <a:cxnLst/>
                <a:rect l="l" t="t" r="r" b="b"/>
                <a:pathLst>
                  <a:path w="3988" h="4965" extrusionOk="0">
                    <a:moveTo>
                      <a:pt x="3255" y="4286"/>
                    </a:moveTo>
                    <a:cubicBezTo>
                      <a:pt x="2686" y="4503"/>
                      <a:pt x="2116" y="4720"/>
                      <a:pt x="1492" y="4964"/>
                    </a:cubicBezTo>
                    <a:cubicBezTo>
                      <a:pt x="2360" y="3879"/>
                      <a:pt x="2306" y="2171"/>
                      <a:pt x="1438" y="1113"/>
                    </a:cubicBezTo>
                    <a:cubicBezTo>
                      <a:pt x="1058" y="679"/>
                      <a:pt x="543" y="381"/>
                      <a:pt x="1" y="218"/>
                    </a:cubicBezTo>
                    <a:cubicBezTo>
                      <a:pt x="2089" y="1"/>
                      <a:pt x="3988" y="2442"/>
                      <a:pt x="3255" y="42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a:off x="2245920" y="1717684"/>
                <a:ext cx="492721" cy="138787"/>
              </a:xfrm>
              <a:custGeom>
                <a:avLst/>
                <a:gdLst/>
                <a:ahLst/>
                <a:cxnLst/>
                <a:rect l="l" t="t" r="r" b="b"/>
                <a:pathLst>
                  <a:path w="9440" h="2659" extrusionOk="0">
                    <a:moveTo>
                      <a:pt x="8626" y="218"/>
                    </a:moveTo>
                    <a:cubicBezTo>
                      <a:pt x="6185" y="1683"/>
                      <a:pt x="3228" y="1845"/>
                      <a:pt x="435" y="1791"/>
                    </a:cubicBezTo>
                    <a:cubicBezTo>
                      <a:pt x="1" y="1791"/>
                      <a:pt x="1" y="2469"/>
                      <a:pt x="435" y="2496"/>
                    </a:cubicBezTo>
                    <a:cubicBezTo>
                      <a:pt x="3364" y="2659"/>
                      <a:pt x="6456" y="2442"/>
                      <a:pt x="8979" y="896"/>
                    </a:cubicBezTo>
                    <a:cubicBezTo>
                      <a:pt x="9440" y="625"/>
                      <a:pt x="9006" y="1"/>
                      <a:pt x="8626" y="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36"/>
            <p:cNvGrpSpPr/>
            <p:nvPr/>
          </p:nvGrpSpPr>
          <p:grpSpPr>
            <a:xfrm>
              <a:off x="3425461" y="3193716"/>
              <a:ext cx="904408" cy="2594418"/>
              <a:chOff x="4258607" y="1492636"/>
              <a:chExt cx="1025058" cy="2940516"/>
            </a:xfrm>
          </p:grpSpPr>
          <p:sp>
            <p:nvSpPr>
              <p:cNvPr id="398" name="Google Shape;398;p36"/>
              <p:cNvSpPr/>
              <p:nvPr/>
            </p:nvSpPr>
            <p:spPr>
              <a:xfrm>
                <a:off x="4731501" y="1562004"/>
                <a:ext cx="143014" cy="403520"/>
              </a:xfrm>
              <a:custGeom>
                <a:avLst/>
                <a:gdLst/>
                <a:ahLst/>
                <a:cxnLst/>
                <a:rect l="l" t="t" r="r" b="b"/>
                <a:pathLst>
                  <a:path w="2740" h="7731" extrusionOk="0">
                    <a:moveTo>
                      <a:pt x="190" y="4394"/>
                    </a:moveTo>
                    <a:cubicBezTo>
                      <a:pt x="353" y="5615"/>
                      <a:pt x="678" y="7242"/>
                      <a:pt x="1818" y="7730"/>
                    </a:cubicBezTo>
                    <a:cubicBezTo>
                      <a:pt x="1790" y="7676"/>
                      <a:pt x="1763" y="7622"/>
                      <a:pt x="1763" y="7595"/>
                    </a:cubicBezTo>
                    <a:lnTo>
                      <a:pt x="1763" y="7595"/>
                    </a:lnTo>
                    <a:cubicBezTo>
                      <a:pt x="1763" y="7486"/>
                      <a:pt x="1845" y="7405"/>
                      <a:pt x="1926" y="7378"/>
                    </a:cubicBezTo>
                    <a:cubicBezTo>
                      <a:pt x="2387" y="6998"/>
                      <a:pt x="2631" y="6401"/>
                      <a:pt x="2658" y="5832"/>
                    </a:cubicBezTo>
                    <a:cubicBezTo>
                      <a:pt x="2740" y="5208"/>
                      <a:pt x="2604" y="4638"/>
                      <a:pt x="2496" y="4069"/>
                    </a:cubicBezTo>
                    <a:cubicBezTo>
                      <a:pt x="2387" y="3445"/>
                      <a:pt x="2333" y="2713"/>
                      <a:pt x="2197" y="2034"/>
                    </a:cubicBezTo>
                    <a:cubicBezTo>
                      <a:pt x="2116" y="1682"/>
                      <a:pt x="2035" y="1356"/>
                      <a:pt x="1899" y="1085"/>
                    </a:cubicBezTo>
                    <a:cubicBezTo>
                      <a:pt x="1682" y="678"/>
                      <a:pt x="1411" y="299"/>
                      <a:pt x="1112" y="0"/>
                    </a:cubicBezTo>
                    <a:cubicBezTo>
                      <a:pt x="353" y="1275"/>
                      <a:pt x="0" y="2767"/>
                      <a:pt x="190" y="4394"/>
                    </a:cubicBez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a:off x="4268524" y="1509599"/>
                <a:ext cx="1015141" cy="2923546"/>
              </a:xfrm>
              <a:custGeom>
                <a:avLst/>
                <a:gdLst/>
                <a:ahLst/>
                <a:cxnLst/>
                <a:rect l="l" t="t" r="r" b="b"/>
                <a:pathLst>
                  <a:path w="19449" h="56012" extrusionOk="0">
                    <a:moveTo>
                      <a:pt x="19259" y="55143"/>
                    </a:moveTo>
                    <a:cubicBezTo>
                      <a:pt x="19232" y="55143"/>
                      <a:pt x="17469" y="55225"/>
                      <a:pt x="15136" y="55387"/>
                    </a:cubicBezTo>
                    <a:cubicBezTo>
                      <a:pt x="14621" y="55415"/>
                      <a:pt x="14105" y="55442"/>
                      <a:pt x="13563" y="55469"/>
                    </a:cubicBezTo>
                    <a:cubicBezTo>
                      <a:pt x="9060" y="55740"/>
                      <a:pt x="4558" y="56011"/>
                      <a:pt x="1" y="55821"/>
                    </a:cubicBezTo>
                    <a:cubicBezTo>
                      <a:pt x="1628" y="48200"/>
                      <a:pt x="2442" y="40469"/>
                      <a:pt x="3310" y="32712"/>
                    </a:cubicBezTo>
                    <a:cubicBezTo>
                      <a:pt x="3473" y="31193"/>
                      <a:pt x="3635" y="29674"/>
                      <a:pt x="3473" y="28182"/>
                    </a:cubicBezTo>
                    <a:cubicBezTo>
                      <a:pt x="3201" y="25714"/>
                      <a:pt x="2388" y="23381"/>
                      <a:pt x="1954" y="20886"/>
                    </a:cubicBezTo>
                    <a:cubicBezTo>
                      <a:pt x="1493" y="18309"/>
                      <a:pt x="1303" y="15705"/>
                      <a:pt x="1411" y="13129"/>
                    </a:cubicBezTo>
                    <a:lnTo>
                      <a:pt x="1411" y="12857"/>
                    </a:lnTo>
                    <a:cubicBezTo>
                      <a:pt x="1438" y="12586"/>
                      <a:pt x="1465" y="12288"/>
                      <a:pt x="1574" y="12016"/>
                    </a:cubicBezTo>
                    <a:cubicBezTo>
                      <a:pt x="1818" y="11474"/>
                      <a:pt x="2279" y="11121"/>
                      <a:pt x="2686" y="10715"/>
                    </a:cubicBezTo>
                    <a:cubicBezTo>
                      <a:pt x="3473" y="9901"/>
                      <a:pt x="3852" y="8951"/>
                      <a:pt x="3988" y="8002"/>
                    </a:cubicBezTo>
                    <a:cubicBezTo>
                      <a:pt x="4151" y="6890"/>
                      <a:pt x="4042" y="5669"/>
                      <a:pt x="4015" y="4530"/>
                    </a:cubicBezTo>
                    <a:cubicBezTo>
                      <a:pt x="3988" y="3445"/>
                      <a:pt x="4259" y="2306"/>
                      <a:pt x="4883" y="1465"/>
                    </a:cubicBezTo>
                    <a:cubicBezTo>
                      <a:pt x="5073" y="1221"/>
                      <a:pt x="5290" y="1031"/>
                      <a:pt x="5534" y="841"/>
                    </a:cubicBezTo>
                    <a:cubicBezTo>
                      <a:pt x="5697" y="760"/>
                      <a:pt x="5887" y="624"/>
                      <a:pt x="6049" y="543"/>
                    </a:cubicBezTo>
                    <a:cubicBezTo>
                      <a:pt x="6890" y="109"/>
                      <a:pt x="7921" y="1"/>
                      <a:pt x="8816" y="326"/>
                    </a:cubicBezTo>
                    <a:cubicBezTo>
                      <a:pt x="9277" y="462"/>
                      <a:pt x="9630" y="733"/>
                      <a:pt x="9955" y="1031"/>
                    </a:cubicBezTo>
                    <a:cubicBezTo>
                      <a:pt x="9196" y="2360"/>
                      <a:pt x="8816" y="3852"/>
                      <a:pt x="9033" y="5480"/>
                    </a:cubicBezTo>
                    <a:cubicBezTo>
                      <a:pt x="9196" y="6700"/>
                      <a:pt x="9494" y="8328"/>
                      <a:pt x="10660" y="8789"/>
                    </a:cubicBezTo>
                    <a:lnTo>
                      <a:pt x="10688" y="8816"/>
                    </a:lnTo>
                    <a:cubicBezTo>
                      <a:pt x="11122" y="9277"/>
                      <a:pt x="11718" y="9575"/>
                      <a:pt x="12261" y="9874"/>
                    </a:cubicBezTo>
                    <a:cubicBezTo>
                      <a:pt x="12749" y="10145"/>
                      <a:pt x="13291" y="10416"/>
                      <a:pt x="13807" y="10715"/>
                    </a:cubicBezTo>
                    <a:cubicBezTo>
                      <a:pt x="14838" y="11338"/>
                      <a:pt x="15814" y="12152"/>
                      <a:pt x="16275" y="13210"/>
                    </a:cubicBezTo>
                    <a:cubicBezTo>
                      <a:pt x="16546" y="13780"/>
                      <a:pt x="16519" y="14458"/>
                      <a:pt x="16628" y="15054"/>
                    </a:cubicBezTo>
                    <a:cubicBezTo>
                      <a:pt x="16872" y="16600"/>
                      <a:pt x="17686" y="18038"/>
                      <a:pt x="18174" y="19503"/>
                    </a:cubicBezTo>
                    <a:cubicBezTo>
                      <a:pt x="18581" y="20669"/>
                      <a:pt x="19340" y="21754"/>
                      <a:pt x="19096" y="23029"/>
                    </a:cubicBezTo>
                    <a:cubicBezTo>
                      <a:pt x="18988" y="23653"/>
                      <a:pt x="18662" y="24114"/>
                      <a:pt x="18228" y="24548"/>
                    </a:cubicBezTo>
                    <a:cubicBezTo>
                      <a:pt x="17875" y="24900"/>
                      <a:pt x="17496" y="25172"/>
                      <a:pt x="17143" y="25443"/>
                    </a:cubicBezTo>
                    <a:lnTo>
                      <a:pt x="17143" y="25551"/>
                    </a:lnTo>
                    <a:cubicBezTo>
                      <a:pt x="18120" y="31437"/>
                      <a:pt x="18662" y="37431"/>
                      <a:pt x="18689" y="43453"/>
                    </a:cubicBezTo>
                    <a:cubicBezTo>
                      <a:pt x="18689" y="44267"/>
                      <a:pt x="18689" y="45080"/>
                      <a:pt x="18771" y="45894"/>
                    </a:cubicBezTo>
                    <a:cubicBezTo>
                      <a:pt x="18798" y="46382"/>
                      <a:pt x="18852" y="46871"/>
                      <a:pt x="18933" y="47386"/>
                    </a:cubicBezTo>
                    <a:cubicBezTo>
                      <a:pt x="19069" y="48145"/>
                      <a:pt x="19340" y="48959"/>
                      <a:pt x="19232" y="49746"/>
                    </a:cubicBezTo>
                    <a:cubicBezTo>
                      <a:pt x="19096" y="50668"/>
                      <a:pt x="18933" y="51210"/>
                      <a:pt x="19042" y="52187"/>
                    </a:cubicBezTo>
                    <a:cubicBezTo>
                      <a:pt x="19069" y="52295"/>
                      <a:pt x="19449" y="55062"/>
                      <a:pt x="19259" y="551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6"/>
              <p:cNvSpPr/>
              <p:nvPr/>
            </p:nvSpPr>
            <p:spPr>
              <a:xfrm>
                <a:off x="5122239" y="2837569"/>
                <a:ext cx="127460" cy="1078871"/>
              </a:xfrm>
              <a:custGeom>
                <a:avLst/>
                <a:gdLst/>
                <a:ahLst/>
                <a:cxnLst/>
                <a:rect l="l" t="t" r="r" b="b"/>
                <a:pathLst>
                  <a:path w="2442" h="20670" extrusionOk="0">
                    <a:moveTo>
                      <a:pt x="2442" y="20344"/>
                    </a:moveTo>
                    <a:lnTo>
                      <a:pt x="841" y="20669"/>
                    </a:lnTo>
                    <a:cubicBezTo>
                      <a:pt x="841" y="20669"/>
                      <a:pt x="787" y="18499"/>
                      <a:pt x="841" y="17116"/>
                    </a:cubicBezTo>
                    <a:cubicBezTo>
                      <a:pt x="923" y="15760"/>
                      <a:pt x="0" y="896"/>
                      <a:pt x="0" y="896"/>
                    </a:cubicBezTo>
                    <a:lnTo>
                      <a:pt x="841" y="1"/>
                    </a:lnTo>
                    <a:cubicBezTo>
                      <a:pt x="1818" y="5887"/>
                      <a:pt x="2360" y="11908"/>
                      <a:pt x="2415" y="17902"/>
                    </a:cubicBezTo>
                    <a:cubicBezTo>
                      <a:pt x="2415" y="18716"/>
                      <a:pt x="2360" y="19530"/>
                      <a:pt x="2442" y="2034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6"/>
              <p:cNvSpPr/>
              <p:nvPr/>
            </p:nvSpPr>
            <p:spPr>
              <a:xfrm>
                <a:off x="4990549" y="2064599"/>
                <a:ext cx="288899" cy="723475"/>
              </a:xfrm>
              <a:custGeom>
                <a:avLst/>
                <a:gdLst/>
                <a:ahLst/>
                <a:cxnLst/>
                <a:rect l="l" t="t" r="r" b="b"/>
                <a:pathLst>
                  <a:path w="5535" h="13861" extrusionOk="0">
                    <a:moveTo>
                      <a:pt x="5290" y="12341"/>
                    </a:moveTo>
                    <a:cubicBezTo>
                      <a:pt x="5182" y="12938"/>
                      <a:pt x="4856" y="13426"/>
                      <a:pt x="4422" y="13860"/>
                    </a:cubicBezTo>
                    <a:lnTo>
                      <a:pt x="4422" y="12667"/>
                    </a:lnTo>
                    <a:cubicBezTo>
                      <a:pt x="4422" y="11257"/>
                      <a:pt x="3446" y="10063"/>
                      <a:pt x="2795" y="8897"/>
                    </a:cubicBezTo>
                    <a:cubicBezTo>
                      <a:pt x="2035" y="7595"/>
                      <a:pt x="1764" y="5859"/>
                      <a:pt x="1493" y="4367"/>
                    </a:cubicBezTo>
                    <a:cubicBezTo>
                      <a:pt x="1303" y="3255"/>
                      <a:pt x="1086" y="678"/>
                      <a:pt x="1" y="0"/>
                    </a:cubicBezTo>
                    <a:cubicBezTo>
                      <a:pt x="1032" y="597"/>
                      <a:pt x="2008" y="1411"/>
                      <a:pt x="2469" y="2468"/>
                    </a:cubicBezTo>
                    <a:cubicBezTo>
                      <a:pt x="2768" y="3038"/>
                      <a:pt x="2713" y="3716"/>
                      <a:pt x="2822" y="4340"/>
                    </a:cubicBezTo>
                    <a:cubicBezTo>
                      <a:pt x="3066" y="5859"/>
                      <a:pt x="3880" y="7324"/>
                      <a:pt x="4368" y="8761"/>
                    </a:cubicBezTo>
                    <a:cubicBezTo>
                      <a:pt x="4748" y="9955"/>
                      <a:pt x="5534" y="11040"/>
                      <a:pt x="5290" y="123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6"/>
              <p:cNvSpPr/>
              <p:nvPr/>
            </p:nvSpPr>
            <p:spPr>
              <a:xfrm>
                <a:off x="4258607" y="1853623"/>
                <a:ext cx="897650" cy="2579529"/>
              </a:xfrm>
              <a:custGeom>
                <a:avLst/>
                <a:gdLst/>
                <a:ahLst/>
                <a:cxnLst/>
                <a:rect l="l" t="t" r="r" b="b"/>
                <a:pathLst>
                  <a:path w="17198" h="49421" extrusionOk="0">
                    <a:moveTo>
                      <a:pt x="17143" y="18852"/>
                    </a:moveTo>
                    <a:cubicBezTo>
                      <a:pt x="16845" y="19313"/>
                      <a:pt x="14349" y="21591"/>
                      <a:pt x="14132" y="22025"/>
                    </a:cubicBezTo>
                    <a:cubicBezTo>
                      <a:pt x="13888" y="22513"/>
                      <a:pt x="14295" y="24602"/>
                      <a:pt x="14485" y="31220"/>
                    </a:cubicBezTo>
                    <a:cubicBezTo>
                      <a:pt x="14621" y="36428"/>
                      <a:pt x="13861" y="45325"/>
                      <a:pt x="13563" y="48878"/>
                    </a:cubicBezTo>
                    <a:cubicBezTo>
                      <a:pt x="9060" y="49149"/>
                      <a:pt x="4531" y="49420"/>
                      <a:pt x="1" y="49230"/>
                    </a:cubicBezTo>
                    <a:cubicBezTo>
                      <a:pt x="1628" y="41609"/>
                      <a:pt x="2442" y="33878"/>
                      <a:pt x="3283" y="26121"/>
                    </a:cubicBezTo>
                    <a:cubicBezTo>
                      <a:pt x="3446" y="24602"/>
                      <a:pt x="3636" y="23083"/>
                      <a:pt x="3446" y="21591"/>
                    </a:cubicBezTo>
                    <a:cubicBezTo>
                      <a:pt x="3174" y="19123"/>
                      <a:pt x="2361" y="16790"/>
                      <a:pt x="1927" y="14295"/>
                    </a:cubicBezTo>
                    <a:cubicBezTo>
                      <a:pt x="1493" y="11718"/>
                      <a:pt x="1276" y="9114"/>
                      <a:pt x="1384" y="6538"/>
                    </a:cubicBezTo>
                    <a:lnTo>
                      <a:pt x="1384" y="6266"/>
                    </a:lnTo>
                    <a:cubicBezTo>
                      <a:pt x="1411" y="5995"/>
                      <a:pt x="1466" y="5697"/>
                      <a:pt x="1547" y="5425"/>
                    </a:cubicBezTo>
                    <a:cubicBezTo>
                      <a:pt x="1791" y="4883"/>
                      <a:pt x="2279" y="4530"/>
                      <a:pt x="2686" y="4124"/>
                    </a:cubicBezTo>
                    <a:cubicBezTo>
                      <a:pt x="3446" y="3310"/>
                      <a:pt x="3825" y="2360"/>
                      <a:pt x="3961" y="1384"/>
                    </a:cubicBezTo>
                    <a:cubicBezTo>
                      <a:pt x="5670" y="570"/>
                      <a:pt x="7189" y="1"/>
                      <a:pt x="7189" y="1"/>
                    </a:cubicBezTo>
                    <a:lnTo>
                      <a:pt x="9277" y="3147"/>
                    </a:lnTo>
                    <a:lnTo>
                      <a:pt x="12234" y="3256"/>
                    </a:lnTo>
                    <a:cubicBezTo>
                      <a:pt x="12234" y="3256"/>
                      <a:pt x="12912" y="5561"/>
                      <a:pt x="12912" y="7189"/>
                    </a:cubicBezTo>
                    <a:cubicBezTo>
                      <a:pt x="12912" y="8816"/>
                      <a:pt x="13265" y="11121"/>
                      <a:pt x="13726" y="12396"/>
                    </a:cubicBezTo>
                    <a:cubicBezTo>
                      <a:pt x="14214" y="13698"/>
                      <a:pt x="14349" y="19394"/>
                      <a:pt x="17143" y="18797"/>
                    </a:cubicBezTo>
                    <a:cubicBezTo>
                      <a:pt x="17197" y="18743"/>
                      <a:pt x="17197" y="18770"/>
                      <a:pt x="17143" y="188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6"/>
              <p:cNvSpPr/>
              <p:nvPr/>
            </p:nvSpPr>
            <p:spPr>
              <a:xfrm>
                <a:off x="4367644" y="1492636"/>
                <a:ext cx="552171" cy="1514855"/>
              </a:xfrm>
              <a:custGeom>
                <a:avLst/>
                <a:gdLst/>
                <a:ahLst/>
                <a:cxnLst/>
                <a:rect l="l" t="t" r="r" b="b"/>
                <a:pathLst>
                  <a:path w="10579" h="29023" extrusionOk="0">
                    <a:moveTo>
                      <a:pt x="10579" y="11284"/>
                    </a:moveTo>
                    <a:cubicBezTo>
                      <a:pt x="10579" y="11528"/>
                      <a:pt x="10552" y="11718"/>
                      <a:pt x="10552" y="11962"/>
                    </a:cubicBezTo>
                    <a:cubicBezTo>
                      <a:pt x="10497" y="12884"/>
                      <a:pt x="10416" y="13833"/>
                      <a:pt x="10280" y="14755"/>
                    </a:cubicBezTo>
                    <a:cubicBezTo>
                      <a:pt x="10145" y="15732"/>
                      <a:pt x="9657" y="16329"/>
                      <a:pt x="9168" y="17197"/>
                    </a:cubicBezTo>
                    <a:cubicBezTo>
                      <a:pt x="8300" y="18580"/>
                      <a:pt x="7432" y="19990"/>
                      <a:pt x="7026" y="21591"/>
                    </a:cubicBezTo>
                    <a:cubicBezTo>
                      <a:pt x="6212" y="24656"/>
                      <a:pt x="3879" y="29023"/>
                      <a:pt x="3879" y="29023"/>
                    </a:cubicBezTo>
                    <a:cubicBezTo>
                      <a:pt x="4042" y="28751"/>
                      <a:pt x="3364" y="27260"/>
                      <a:pt x="3255" y="26934"/>
                    </a:cubicBezTo>
                    <a:lnTo>
                      <a:pt x="1845" y="21970"/>
                    </a:lnTo>
                    <a:cubicBezTo>
                      <a:pt x="1574" y="20994"/>
                      <a:pt x="1357" y="19963"/>
                      <a:pt x="1031" y="19014"/>
                    </a:cubicBezTo>
                    <a:cubicBezTo>
                      <a:pt x="787" y="18363"/>
                      <a:pt x="434" y="17820"/>
                      <a:pt x="299" y="17142"/>
                    </a:cubicBezTo>
                    <a:cubicBezTo>
                      <a:pt x="0" y="15217"/>
                      <a:pt x="407" y="12992"/>
                      <a:pt x="1031" y="11148"/>
                    </a:cubicBezTo>
                    <a:cubicBezTo>
                      <a:pt x="1357" y="10090"/>
                      <a:pt x="1981" y="9222"/>
                      <a:pt x="2116" y="8137"/>
                    </a:cubicBezTo>
                    <a:cubicBezTo>
                      <a:pt x="2252" y="7052"/>
                      <a:pt x="2143" y="5940"/>
                      <a:pt x="2116" y="4855"/>
                    </a:cubicBezTo>
                    <a:cubicBezTo>
                      <a:pt x="2062" y="3770"/>
                      <a:pt x="2333" y="2631"/>
                      <a:pt x="2984" y="1790"/>
                    </a:cubicBezTo>
                    <a:cubicBezTo>
                      <a:pt x="3147" y="1546"/>
                      <a:pt x="3391" y="1356"/>
                      <a:pt x="3635" y="1194"/>
                    </a:cubicBezTo>
                    <a:cubicBezTo>
                      <a:pt x="3798" y="1085"/>
                      <a:pt x="3961" y="949"/>
                      <a:pt x="4150" y="868"/>
                    </a:cubicBezTo>
                    <a:cubicBezTo>
                      <a:pt x="4720" y="543"/>
                      <a:pt x="5290" y="326"/>
                      <a:pt x="5832" y="244"/>
                    </a:cubicBezTo>
                    <a:cubicBezTo>
                      <a:pt x="7188" y="0"/>
                      <a:pt x="8409" y="570"/>
                      <a:pt x="9575" y="2496"/>
                    </a:cubicBezTo>
                    <a:cubicBezTo>
                      <a:pt x="9385" y="2740"/>
                      <a:pt x="9223" y="3038"/>
                      <a:pt x="9114" y="3391"/>
                    </a:cubicBezTo>
                    <a:cubicBezTo>
                      <a:pt x="8517" y="5127"/>
                      <a:pt x="8707" y="6347"/>
                      <a:pt x="9521" y="7920"/>
                    </a:cubicBezTo>
                    <a:cubicBezTo>
                      <a:pt x="9846" y="8544"/>
                      <a:pt x="10199" y="9141"/>
                      <a:pt x="10416" y="9792"/>
                    </a:cubicBezTo>
                    <a:cubicBezTo>
                      <a:pt x="10470" y="10063"/>
                      <a:pt x="10525" y="10334"/>
                      <a:pt x="10552" y="10606"/>
                    </a:cubicBezTo>
                    <a:cubicBezTo>
                      <a:pt x="10579" y="10823"/>
                      <a:pt x="10579" y="11040"/>
                      <a:pt x="10579" y="11284"/>
                    </a:cubicBez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6"/>
              <p:cNvSpPr/>
              <p:nvPr/>
            </p:nvSpPr>
            <p:spPr>
              <a:xfrm>
                <a:off x="4367644" y="1505371"/>
                <a:ext cx="552171" cy="1502120"/>
              </a:xfrm>
              <a:custGeom>
                <a:avLst/>
                <a:gdLst/>
                <a:ahLst/>
                <a:cxnLst/>
                <a:rect l="l" t="t" r="r" b="b"/>
                <a:pathLst>
                  <a:path w="10579" h="28779" extrusionOk="0">
                    <a:moveTo>
                      <a:pt x="10579" y="11040"/>
                    </a:moveTo>
                    <a:cubicBezTo>
                      <a:pt x="10579" y="11284"/>
                      <a:pt x="10552" y="11474"/>
                      <a:pt x="10552" y="11718"/>
                    </a:cubicBezTo>
                    <a:cubicBezTo>
                      <a:pt x="10497" y="12640"/>
                      <a:pt x="10416" y="13589"/>
                      <a:pt x="10280" y="14511"/>
                    </a:cubicBezTo>
                    <a:cubicBezTo>
                      <a:pt x="10145" y="15488"/>
                      <a:pt x="9657" y="16085"/>
                      <a:pt x="9168" y="16953"/>
                    </a:cubicBezTo>
                    <a:cubicBezTo>
                      <a:pt x="8300" y="18336"/>
                      <a:pt x="7432" y="19746"/>
                      <a:pt x="7026" y="21347"/>
                    </a:cubicBezTo>
                    <a:cubicBezTo>
                      <a:pt x="6212" y="24412"/>
                      <a:pt x="3879" y="28779"/>
                      <a:pt x="3879" y="28779"/>
                    </a:cubicBezTo>
                    <a:cubicBezTo>
                      <a:pt x="4042" y="28507"/>
                      <a:pt x="3364" y="27016"/>
                      <a:pt x="3255" y="26690"/>
                    </a:cubicBezTo>
                    <a:lnTo>
                      <a:pt x="1845" y="21726"/>
                    </a:lnTo>
                    <a:cubicBezTo>
                      <a:pt x="1574" y="20750"/>
                      <a:pt x="1357" y="19719"/>
                      <a:pt x="1031" y="18770"/>
                    </a:cubicBezTo>
                    <a:cubicBezTo>
                      <a:pt x="787" y="18119"/>
                      <a:pt x="434" y="17576"/>
                      <a:pt x="299" y="16898"/>
                    </a:cubicBezTo>
                    <a:cubicBezTo>
                      <a:pt x="0" y="14973"/>
                      <a:pt x="407" y="12748"/>
                      <a:pt x="1031" y="10904"/>
                    </a:cubicBezTo>
                    <a:cubicBezTo>
                      <a:pt x="1357" y="9846"/>
                      <a:pt x="1981" y="8978"/>
                      <a:pt x="2116" y="7893"/>
                    </a:cubicBezTo>
                    <a:cubicBezTo>
                      <a:pt x="2252" y="6808"/>
                      <a:pt x="2143" y="5696"/>
                      <a:pt x="2116" y="4611"/>
                    </a:cubicBezTo>
                    <a:cubicBezTo>
                      <a:pt x="2062" y="3526"/>
                      <a:pt x="2333" y="2387"/>
                      <a:pt x="2984" y="1546"/>
                    </a:cubicBezTo>
                    <a:cubicBezTo>
                      <a:pt x="3147" y="1302"/>
                      <a:pt x="3391" y="1112"/>
                      <a:pt x="3635" y="950"/>
                    </a:cubicBezTo>
                    <a:cubicBezTo>
                      <a:pt x="3798" y="841"/>
                      <a:pt x="3961" y="705"/>
                      <a:pt x="4150" y="624"/>
                    </a:cubicBezTo>
                    <a:cubicBezTo>
                      <a:pt x="4720" y="299"/>
                      <a:pt x="5290" y="82"/>
                      <a:pt x="5832" y="0"/>
                    </a:cubicBezTo>
                    <a:cubicBezTo>
                      <a:pt x="5913" y="27"/>
                      <a:pt x="5968" y="82"/>
                      <a:pt x="6049" y="136"/>
                    </a:cubicBezTo>
                    <a:cubicBezTo>
                      <a:pt x="6917" y="705"/>
                      <a:pt x="7677" y="1546"/>
                      <a:pt x="7894" y="2577"/>
                    </a:cubicBezTo>
                    <a:cubicBezTo>
                      <a:pt x="8219" y="3879"/>
                      <a:pt x="7704" y="5235"/>
                      <a:pt x="7866" y="6591"/>
                    </a:cubicBezTo>
                    <a:cubicBezTo>
                      <a:pt x="7975" y="7405"/>
                      <a:pt x="8355" y="8219"/>
                      <a:pt x="8300" y="9032"/>
                    </a:cubicBezTo>
                    <a:cubicBezTo>
                      <a:pt x="8246" y="10470"/>
                      <a:pt x="6998" y="11799"/>
                      <a:pt x="7432" y="13155"/>
                    </a:cubicBezTo>
                    <a:cubicBezTo>
                      <a:pt x="8111" y="12152"/>
                      <a:pt x="8978" y="11311"/>
                      <a:pt x="10009" y="10660"/>
                    </a:cubicBezTo>
                    <a:cubicBezTo>
                      <a:pt x="10145" y="10579"/>
                      <a:pt x="10335" y="10497"/>
                      <a:pt x="10525" y="10443"/>
                    </a:cubicBezTo>
                    <a:cubicBezTo>
                      <a:pt x="10579" y="10579"/>
                      <a:pt x="10579" y="10796"/>
                      <a:pt x="10579" y="110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6"/>
              <p:cNvSpPr/>
              <p:nvPr/>
            </p:nvSpPr>
            <p:spPr>
              <a:xfrm>
                <a:off x="5242602" y="1832379"/>
                <a:ext cx="52" cy="52"/>
              </a:xfrm>
              <a:custGeom>
                <a:avLst/>
                <a:gdLst/>
                <a:ahLst/>
                <a:cxnLst/>
                <a:rect l="l" t="t" r="r" b="b"/>
                <a:pathLst>
                  <a:path w="1" h="1" extrusionOk="0">
                    <a:moveTo>
                      <a:pt x="0" y="1"/>
                    </a:move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45"/>
          <p:cNvSpPr/>
          <p:nvPr/>
        </p:nvSpPr>
        <p:spPr>
          <a:xfrm rot="10800000">
            <a:off x="7020475" y="-450890"/>
            <a:ext cx="2234443" cy="1591111"/>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45"/>
          <p:cNvGrpSpPr/>
          <p:nvPr/>
        </p:nvGrpSpPr>
        <p:grpSpPr>
          <a:xfrm flipH="1">
            <a:off x="7546810" y="3022759"/>
            <a:ext cx="927203" cy="1142485"/>
            <a:chOff x="1113259" y="3241214"/>
            <a:chExt cx="1594229" cy="1964382"/>
          </a:xfrm>
        </p:grpSpPr>
        <p:sp>
          <p:nvSpPr>
            <p:cNvPr id="922" name="Google Shape;922;p45"/>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2" name="Google Shape;962;p45"/>
          <p:cNvSpPr txBox="1">
            <a:spLocks noGrp="1"/>
          </p:cNvSpPr>
          <p:nvPr>
            <p:ph type="title" idx="4294967295"/>
          </p:nvPr>
        </p:nvSpPr>
        <p:spPr>
          <a:xfrm>
            <a:off x="1554475" y="308275"/>
            <a:ext cx="5598300" cy="598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8 - Jesus who died for us</a:t>
            </a:r>
            <a:endParaRPr sz="1500"/>
          </a:p>
        </p:txBody>
      </p:sp>
      <p:sp>
        <p:nvSpPr>
          <p:cNvPr id="963" name="Google Shape;963;p45"/>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964" name="Google Shape;964;p45"/>
          <p:cNvGraphicFramePr/>
          <p:nvPr>
            <p:extLst>
              <p:ext uri="{D42A27DB-BD31-4B8C-83A1-F6EECF244321}">
                <p14:modId xmlns:p14="http://schemas.microsoft.com/office/powerpoint/2010/main" val="10811084"/>
              </p:ext>
            </p:extLst>
          </p:nvPr>
        </p:nvGraphicFramePr>
        <p:xfrm>
          <a:off x="402075" y="1138750"/>
          <a:ext cx="8315250" cy="2949125"/>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06975">
                <a:tc>
                  <a:txBody>
                    <a:bodyPr/>
                    <a:lstStyle/>
                    <a:p>
                      <a:pPr marL="0" lvl="0" indent="0" algn="l" rtl="0">
                        <a:spcBef>
                          <a:spcPts val="0"/>
                        </a:spcBef>
                        <a:spcAft>
                          <a:spcPts val="0"/>
                        </a:spcAft>
                        <a:buNone/>
                      </a:pPr>
                      <a:r>
                        <a:rPr lang="en-AU" sz="1600" b="1" dirty="0"/>
                        <a:t>Current Activities in Lesson 8</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6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7425">
                <a:tc>
                  <a:txBody>
                    <a:bodyPr/>
                    <a:lstStyle/>
                    <a:p>
                      <a:pPr marL="0" lvl="0" indent="0" algn="l" rtl="0">
                        <a:spcBef>
                          <a:spcPts val="0"/>
                        </a:spcBef>
                        <a:spcAft>
                          <a:spcPts val="0"/>
                        </a:spcAft>
                        <a:buNone/>
                      </a:pPr>
                      <a:r>
                        <a:rPr lang="en" sz="1500"/>
                        <a:t>2 - </a:t>
                      </a:r>
                      <a:r>
                        <a:rPr lang="en" sz="1500">
                          <a:solidFill>
                            <a:srgbClr val="2D1C10"/>
                          </a:solidFill>
                          <a:latin typeface="Economica"/>
                          <a:ea typeface="Economica"/>
                          <a:cs typeface="Economica"/>
                          <a:sym typeface="Economica"/>
                        </a:rPr>
                        <a:t>Write an acrostic poem (each letter of the word is the first letter of another word) using the letters in the word CROSS</a:t>
                      </a:r>
                      <a:endParaRPr sz="150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a:t>2 - </a:t>
                      </a:r>
                      <a:r>
                        <a:rPr lang="en" sz="1500">
                          <a:latin typeface="Economica"/>
                          <a:ea typeface="Economica"/>
                          <a:cs typeface="Economica"/>
                          <a:sym typeface="Economica"/>
                        </a:rPr>
                        <a:t>Each table group will receive an A3 piece of paper to create their acrostic poem. Students are to decorate their poems with pictures depicting events that occurred during the Passion of Christ. </a:t>
                      </a: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4725">
                <a:tc>
                  <a:txBody>
                    <a:bodyPr/>
                    <a:lstStyle/>
                    <a:p>
                      <a:pPr marL="0" lvl="0" indent="0" algn="l" rtl="0">
                        <a:spcBef>
                          <a:spcPts val="0"/>
                        </a:spcBef>
                        <a:spcAft>
                          <a:spcPts val="0"/>
                        </a:spcAft>
                        <a:buNone/>
                      </a:pPr>
                      <a:r>
                        <a:rPr lang="en" sz="1500"/>
                        <a:t>3 -</a:t>
                      </a:r>
                      <a:r>
                        <a:rPr lang="en" sz="1500">
                          <a:latin typeface="Economica"/>
                          <a:ea typeface="Economica"/>
                          <a:cs typeface="Economica"/>
                          <a:sym typeface="Economica"/>
                        </a:rPr>
                        <a:t> </a:t>
                      </a:r>
                      <a:r>
                        <a:rPr lang="en" sz="1500">
                          <a:solidFill>
                            <a:srgbClr val="2D1C10"/>
                          </a:solidFill>
                          <a:latin typeface="Economica"/>
                          <a:ea typeface="Economica"/>
                          <a:cs typeface="Economica"/>
                          <a:sym typeface="Economica"/>
                        </a:rPr>
                        <a:t>Paraphrase in three sentences the meaning of Jesus’ death on the Cross from the Parish priest’s answer.</a:t>
                      </a: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3 - </a:t>
                      </a:r>
                      <a:r>
                        <a:rPr lang="en" sz="1500" dirty="0">
                          <a:latin typeface="Economica"/>
                          <a:ea typeface="Economica"/>
                          <a:cs typeface="Economica"/>
                          <a:sym typeface="Economica"/>
                        </a:rPr>
                        <a:t>Discuss the activity as a table group and share your findings to the class.</a:t>
                      </a: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grpSp>
        <p:nvGrpSpPr>
          <p:cNvPr id="969" name="Google Shape;969;p46"/>
          <p:cNvGrpSpPr/>
          <p:nvPr/>
        </p:nvGrpSpPr>
        <p:grpSpPr>
          <a:xfrm>
            <a:off x="-166" y="3418109"/>
            <a:ext cx="1452493" cy="1725470"/>
            <a:chOff x="3482999" y="1819969"/>
            <a:chExt cx="2254723" cy="2528161"/>
          </a:xfrm>
        </p:grpSpPr>
        <p:grpSp>
          <p:nvGrpSpPr>
            <p:cNvPr id="970" name="Google Shape;970;p46"/>
            <p:cNvGrpSpPr/>
            <p:nvPr/>
          </p:nvGrpSpPr>
          <p:grpSpPr>
            <a:xfrm>
              <a:off x="3482999" y="1819969"/>
              <a:ext cx="2254723" cy="2528161"/>
              <a:chOff x="3482999" y="1819969"/>
              <a:chExt cx="2254723" cy="2528161"/>
            </a:xfrm>
          </p:grpSpPr>
          <p:sp>
            <p:nvSpPr>
              <p:cNvPr id="971" name="Google Shape;971;p46"/>
              <p:cNvSpPr/>
              <p:nvPr/>
            </p:nvSpPr>
            <p:spPr>
              <a:xfrm>
                <a:off x="3912103" y="1819969"/>
                <a:ext cx="887076" cy="779688"/>
              </a:xfrm>
              <a:custGeom>
                <a:avLst/>
                <a:gdLst/>
                <a:ahLst/>
                <a:cxnLst/>
                <a:rect l="l" t="t" r="r" b="b"/>
                <a:pathLst>
                  <a:path w="20073" h="17643" extrusionOk="0">
                    <a:moveTo>
                      <a:pt x="10028" y="1"/>
                    </a:moveTo>
                    <a:cubicBezTo>
                      <a:pt x="8853" y="1"/>
                      <a:pt x="7659" y="238"/>
                      <a:pt x="6510" y="739"/>
                    </a:cubicBezTo>
                    <a:cubicBezTo>
                      <a:pt x="2062" y="2692"/>
                      <a:pt x="0" y="7872"/>
                      <a:pt x="1953" y="12348"/>
                    </a:cubicBezTo>
                    <a:cubicBezTo>
                      <a:pt x="3405" y="15655"/>
                      <a:pt x="6641" y="17642"/>
                      <a:pt x="10045" y="17642"/>
                    </a:cubicBezTo>
                    <a:cubicBezTo>
                      <a:pt x="11219" y="17642"/>
                      <a:pt x="12414" y="17406"/>
                      <a:pt x="13562" y="16904"/>
                    </a:cubicBezTo>
                    <a:cubicBezTo>
                      <a:pt x="18011" y="14952"/>
                      <a:pt x="20072" y="9771"/>
                      <a:pt x="18119" y="5296"/>
                    </a:cubicBezTo>
                    <a:cubicBezTo>
                      <a:pt x="16667" y="1989"/>
                      <a:pt x="13432" y="1"/>
                      <a:pt x="100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6"/>
              <p:cNvSpPr/>
              <p:nvPr/>
            </p:nvSpPr>
            <p:spPr>
              <a:xfrm>
                <a:off x="4499457" y="2655248"/>
                <a:ext cx="697667" cy="774385"/>
              </a:xfrm>
              <a:custGeom>
                <a:avLst/>
                <a:gdLst/>
                <a:ahLst/>
                <a:cxnLst/>
                <a:rect l="l" t="t" r="r" b="b"/>
                <a:pathLst>
                  <a:path w="15787" h="17523" extrusionOk="0">
                    <a:moveTo>
                      <a:pt x="4528" y="0"/>
                    </a:moveTo>
                    <a:cubicBezTo>
                      <a:pt x="4146" y="0"/>
                      <a:pt x="3756" y="116"/>
                      <a:pt x="3364" y="390"/>
                    </a:cubicBezTo>
                    <a:cubicBezTo>
                      <a:pt x="1899" y="1557"/>
                      <a:pt x="516" y="2913"/>
                      <a:pt x="217" y="4839"/>
                    </a:cubicBezTo>
                    <a:cubicBezTo>
                      <a:pt x="0" y="6222"/>
                      <a:pt x="407" y="7632"/>
                      <a:pt x="1058" y="8853"/>
                    </a:cubicBezTo>
                    <a:cubicBezTo>
                      <a:pt x="1709" y="10074"/>
                      <a:pt x="2604" y="11104"/>
                      <a:pt x="3499" y="12162"/>
                    </a:cubicBezTo>
                    <a:cubicBezTo>
                      <a:pt x="4611" y="13491"/>
                      <a:pt x="5778" y="14820"/>
                      <a:pt x="6890" y="16122"/>
                    </a:cubicBezTo>
                    <a:cubicBezTo>
                      <a:pt x="7351" y="16665"/>
                      <a:pt x="7866" y="17261"/>
                      <a:pt x="8571" y="17451"/>
                    </a:cubicBezTo>
                    <a:cubicBezTo>
                      <a:pt x="8751" y="17501"/>
                      <a:pt x="8931" y="17522"/>
                      <a:pt x="9111" y="17522"/>
                    </a:cubicBezTo>
                    <a:cubicBezTo>
                      <a:pt x="9715" y="17522"/>
                      <a:pt x="10312" y="17281"/>
                      <a:pt x="10877" y="17072"/>
                    </a:cubicBezTo>
                    <a:cubicBezTo>
                      <a:pt x="12043" y="16638"/>
                      <a:pt x="13155" y="16204"/>
                      <a:pt x="14322" y="15770"/>
                    </a:cubicBezTo>
                    <a:cubicBezTo>
                      <a:pt x="14837" y="15553"/>
                      <a:pt x="15434" y="15281"/>
                      <a:pt x="15596" y="14739"/>
                    </a:cubicBezTo>
                    <a:cubicBezTo>
                      <a:pt x="15786" y="14224"/>
                      <a:pt x="15515" y="13654"/>
                      <a:pt x="15190" y="13193"/>
                    </a:cubicBezTo>
                    <a:cubicBezTo>
                      <a:pt x="12884" y="9341"/>
                      <a:pt x="10551" y="5490"/>
                      <a:pt x="7649" y="2072"/>
                    </a:cubicBezTo>
                    <a:cubicBezTo>
                      <a:pt x="6846" y="1146"/>
                      <a:pt x="5731" y="0"/>
                      <a:pt x="4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6"/>
              <p:cNvSpPr/>
              <p:nvPr/>
            </p:nvSpPr>
            <p:spPr>
              <a:xfrm>
                <a:off x="3916875" y="3504315"/>
                <a:ext cx="982974" cy="841514"/>
              </a:xfrm>
              <a:custGeom>
                <a:avLst/>
                <a:gdLst/>
                <a:ahLst/>
                <a:cxnLst/>
                <a:rect l="l" t="t" r="r" b="b"/>
                <a:pathLst>
                  <a:path w="22243" h="19042" extrusionOk="0">
                    <a:moveTo>
                      <a:pt x="8830" y="1"/>
                    </a:moveTo>
                    <a:cubicBezTo>
                      <a:pt x="8171" y="1"/>
                      <a:pt x="7515" y="35"/>
                      <a:pt x="6863" y="110"/>
                    </a:cubicBezTo>
                    <a:cubicBezTo>
                      <a:pt x="5561" y="245"/>
                      <a:pt x="4178" y="435"/>
                      <a:pt x="3012" y="1059"/>
                    </a:cubicBezTo>
                    <a:cubicBezTo>
                      <a:pt x="2523" y="1303"/>
                      <a:pt x="1900" y="1710"/>
                      <a:pt x="1737" y="2280"/>
                    </a:cubicBezTo>
                    <a:cubicBezTo>
                      <a:pt x="1520" y="3066"/>
                      <a:pt x="1628" y="4097"/>
                      <a:pt x="1574" y="4911"/>
                    </a:cubicBezTo>
                    <a:cubicBezTo>
                      <a:pt x="1113" y="9630"/>
                      <a:pt x="706" y="14350"/>
                      <a:pt x="1" y="19015"/>
                    </a:cubicBezTo>
                    <a:lnTo>
                      <a:pt x="21781" y="19015"/>
                    </a:lnTo>
                    <a:cubicBezTo>
                      <a:pt x="21786" y="19006"/>
                      <a:pt x="21791" y="19002"/>
                      <a:pt x="21796" y="19002"/>
                    </a:cubicBezTo>
                    <a:cubicBezTo>
                      <a:pt x="21812" y="19002"/>
                      <a:pt x="21827" y="19042"/>
                      <a:pt x="21843" y="19042"/>
                    </a:cubicBezTo>
                    <a:cubicBezTo>
                      <a:pt x="21850" y="19042"/>
                      <a:pt x="21856" y="19035"/>
                      <a:pt x="21863" y="19015"/>
                    </a:cubicBezTo>
                    <a:cubicBezTo>
                      <a:pt x="22243" y="18147"/>
                      <a:pt x="22107" y="16981"/>
                      <a:pt x="21781" y="16086"/>
                    </a:cubicBezTo>
                    <a:cubicBezTo>
                      <a:pt x="21809" y="15760"/>
                      <a:pt x="21727" y="15435"/>
                      <a:pt x="21673" y="15163"/>
                    </a:cubicBezTo>
                    <a:cubicBezTo>
                      <a:pt x="20941" y="12343"/>
                      <a:pt x="20262" y="9522"/>
                      <a:pt x="19557" y="6728"/>
                    </a:cubicBezTo>
                    <a:cubicBezTo>
                      <a:pt x="19123" y="4938"/>
                      <a:pt x="18608" y="3093"/>
                      <a:pt x="17225" y="1927"/>
                    </a:cubicBezTo>
                    <a:cubicBezTo>
                      <a:pt x="16140" y="1032"/>
                      <a:pt x="14675" y="679"/>
                      <a:pt x="13265" y="435"/>
                    </a:cubicBezTo>
                    <a:cubicBezTo>
                      <a:pt x="11800" y="172"/>
                      <a:pt x="10310" y="1"/>
                      <a:pt x="8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6"/>
              <p:cNvSpPr/>
              <p:nvPr/>
            </p:nvSpPr>
            <p:spPr>
              <a:xfrm>
                <a:off x="3515348" y="2655248"/>
                <a:ext cx="696474" cy="774385"/>
              </a:xfrm>
              <a:custGeom>
                <a:avLst/>
                <a:gdLst/>
                <a:ahLst/>
                <a:cxnLst/>
                <a:rect l="l" t="t" r="r" b="b"/>
                <a:pathLst>
                  <a:path w="15760" h="17523" extrusionOk="0">
                    <a:moveTo>
                      <a:pt x="11259" y="0"/>
                    </a:moveTo>
                    <a:cubicBezTo>
                      <a:pt x="10056" y="0"/>
                      <a:pt x="8941" y="1146"/>
                      <a:pt x="8138" y="2072"/>
                    </a:cubicBezTo>
                    <a:cubicBezTo>
                      <a:pt x="5235" y="5490"/>
                      <a:pt x="2876" y="9341"/>
                      <a:pt x="570" y="13193"/>
                    </a:cubicBezTo>
                    <a:cubicBezTo>
                      <a:pt x="272" y="13654"/>
                      <a:pt x="0" y="14224"/>
                      <a:pt x="163" y="14739"/>
                    </a:cubicBezTo>
                    <a:cubicBezTo>
                      <a:pt x="353" y="15281"/>
                      <a:pt x="950" y="15553"/>
                      <a:pt x="1465" y="15770"/>
                    </a:cubicBezTo>
                    <a:cubicBezTo>
                      <a:pt x="2604" y="16204"/>
                      <a:pt x="3744" y="16638"/>
                      <a:pt x="4883" y="17072"/>
                    </a:cubicBezTo>
                    <a:cubicBezTo>
                      <a:pt x="5468" y="17281"/>
                      <a:pt x="6054" y="17522"/>
                      <a:pt x="6652" y="17522"/>
                    </a:cubicBezTo>
                    <a:cubicBezTo>
                      <a:pt x="6830" y="17522"/>
                      <a:pt x="7008" y="17501"/>
                      <a:pt x="7188" y="17451"/>
                    </a:cubicBezTo>
                    <a:cubicBezTo>
                      <a:pt x="7894" y="17261"/>
                      <a:pt x="8409" y="16665"/>
                      <a:pt x="8897" y="16122"/>
                    </a:cubicBezTo>
                    <a:cubicBezTo>
                      <a:pt x="10009" y="14820"/>
                      <a:pt x="11148" y="13491"/>
                      <a:pt x="12288" y="12162"/>
                    </a:cubicBezTo>
                    <a:cubicBezTo>
                      <a:pt x="13156" y="11104"/>
                      <a:pt x="14078" y="10074"/>
                      <a:pt x="14729" y="8853"/>
                    </a:cubicBezTo>
                    <a:cubicBezTo>
                      <a:pt x="15353" y="7632"/>
                      <a:pt x="15759" y="6222"/>
                      <a:pt x="15570" y="4839"/>
                    </a:cubicBezTo>
                    <a:cubicBezTo>
                      <a:pt x="15271" y="2913"/>
                      <a:pt x="13861" y="1557"/>
                      <a:pt x="12423" y="390"/>
                    </a:cubicBezTo>
                    <a:cubicBezTo>
                      <a:pt x="12031" y="116"/>
                      <a:pt x="11640" y="0"/>
                      <a:pt x="11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6"/>
              <p:cNvSpPr/>
              <p:nvPr/>
            </p:nvSpPr>
            <p:spPr>
              <a:xfrm>
                <a:off x="3864154" y="2364418"/>
                <a:ext cx="958977" cy="1338370"/>
              </a:xfrm>
              <a:custGeom>
                <a:avLst/>
                <a:gdLst/>
                <a:ahLst/>
                <a:cxnLst/>
                <a:rect l="l" t="t" r="r" b="b"/>
                <a:pathLst>
                  <a:path w="21700" h="30285" extrusionOk="0">
                    <a:moveTo>
                      <a:pt x="7568" y="1"/>
                    </a:moveTo>
                    <a:lnTo>
                      <a:pt x="7568" y="3120"/>
                    </a:lnTo>
                    <a:cubicBezTo>
                      <a:pt x="7568" y="3120"/>
                      <a:pt x="7975" y="4340"/>
                      <a:pt x="4015" y="5859"/>
                    </a:cubicBezTo>
                    <a:cubicBezTo>
                      <a:pt x="1" y="7378"/>
                      <a:pt x="2550" y="10497"/>
                      <a:pt x="2415" y="23653"/>
                    </a:cubicBezTo>
                    <a:cubicBezTo>
                      <a:pt x="2415" y="24656"/>
                      <a:pt x="2496" y="25660"/>
                      <a:pt x="2387" y="26636"/>
                    </a:cubicBezTo>
                    <a:cubicBezTo>
                      <a:pt x="2306" y="27396"/>
                      <a:pt x="1872" y="28047"/>
                      <a:pt x="2252" y="28779"/>
                    </a:cubicBezTo>
                    <a:cubicBezTo>
                      <a:pt x="2550" y="29403"/>
                      <a:pt x="3174" y="29810"/>
                      <a:pt x="3852" y="29999"/>
                    </a:cubicBezTo>
                    <a:cubicBezTo>
                      <a:pt x="4334" y="30115"/>
                      <a:pt x="4815" y="30149"/>
                      <a:pt x="5297" y="30149"/>
                    </a:cubicBezTo>
                    <a:cubicBezTo>
                      <a:pt x="5493" y="30149"/>
                      <a:pt x="5690" y="30143"/>
                      <a:pt x="5886" y="30135"/>
                    </a:cubicBezTo>
                    <a:cubicBezTo>
                      <a:pt x="8474" y="30008"/>
                      <a:pt x="11086" y="29611"/>
                      <a:pt x="13673" y="29611"/>
                    </a:cubicBezTo>
                    <a:cubicBezTo>
                      <a:pt x="14937" y="29611"/>
                      <a:pt x="16195" y="29705"/>
                      <a:pt x="17441" y="29972"/>
                    </a:cubicBezTo>
                    <a:cubicBezTo>
                      <a:pt x="18092" y="30120"/>
                      <a:pt x="18790" y="30284"/>
                      <a:pt x="19437" y="30284"/>
                    </a:cubicBezTo>
                    <a:cubicBezTo>
                      <a:pt x="19976" y="30284"/>
                      <a:pt x="20479" y="30170"/>
                      <a:pt x="20886" y="29837"/>
                    </a:cubicBezTo>
                    <a:cubicBezTo>
                      <a:pt x="21401" y="29430"/>
                      <a:pt x="21645" y="28725"/>
                      <a:pt x="21672" y="28074"/>
                    </a:cubicBezTo>
                    <a:cubicBezTo>
                      <a:pt x="21700" y="27179"/>
                      <a:pt x="21483" y="26338"/>
                      <a:pt x="21428" y="25470"/>
                    </a:cubicBezTo>
                    <a:cubicBezTo>
                      <a:pt x="21401" y="20886"/>
                      <a:pt x="21266" y="16980"/>
                      <a:pt x="21266" y="16980"/>
                    </a:cubicBezTo>
                    <a:cubicBezTo>
                      <a:pt x="21130" y="15163"/>
                      <a:pt x="20967" y="13318"/>
                      <a:pt x="20832" y="11501"/>
                    </a:cubicBezTo>
                    <a:cubicBezTo>
                      <a:pt x="20750" y="10687"/>
                      <a:pt x="20750" y="9874"/>
                      <a:pt x="20723" y="9060"/>
                    </a:cubicBezTo>
                    <a:cubicBezTo>
                      <a:pt x="20669" y="8002"/>
                      <a:pt x="20398" y="7215"/>
                      <a:pt x="19611" y="6510"/>
                    </a:cubicBezTo>
                    <a:cubicBezTo>
                      <a:pt x="18933" y="5886"/>
                      <a:pt x="18119" y="5480"/>
                      <a:pt x="17333" y="5073"/>
                    </a:cubicBezTo>
                    <a:cubicBezTo>
                      <a:pt x="16383" y="4612"/>
                      <a:pt x="15353" y="4069"/>
                      <a:pt x="14729" y="3174"/>
                    </a:cubicBezTo>
                    <a:cubicBezTo>
                      <a:pt x="14105" y="2360"/>
                      <a:pt x="14349" y="950"/>
                      <a:pt x="143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6"/>
              <p:cNvSpPr/>
              <p:nvPr/>
            </p:nvSpPr>
            <p:spPr>
              <a:xfrm>
                <a:off x="4089489" y="2364418"/>
                <a:ext cx="565841" cy="408913"/>
              </a:xfrm>
              <a:custGeom>
                <a:avLst/>
                <a:gdLst/>
                <a:ahLst/>
                <a:cxnLst/>
                <a:rect l="l" t="t" r="r" b="b"/>
                <a:pathLst>
                  <a:path w="12804" h="9253" extrusionOk="0">
                    <a:moveTo>
                      <a:pt x="2442" y="1"/>
                    </a:moveTo>
                    <a:lnTo>
                      <a:pt x="2442" y="3120"/>
                    </a:lnTo>
                    <a:cubicBezTo>
                      <a:pt x="2442" y="3119"/>
                      <a:pt x="2443" y="3119"/>
                      <a:pt x="2443" y="3119"/>
                    </a:cubicBezTo>
                    <a:cubicBezTo>
                      <a:pt x="2478" y="3119"/>
                      <a:pt x="2783" y="4087"/>
                      <a:pt x="1" y="5398"/>
                    </a:cubicBezTo>
                    <a:cubicBezTo>
                      <a:pt x="191" y="5886"/>
                      <a:pt x="462" y="6375"/>
                      <a:pt x="815" y="6809"/>
                    </a:cubicBezTo>
                    <a:cubicBezTo>
                      <a:pt x="1194" y="7243"/>
                      <a:pt x="1628" y="7649"/>
                      <a:pt x="2089" y="8002"/>
                    </a:cubicBezTo>
                    <a:cubicBezTo>
                      <a:pt x="2578" y="8328"/>
                      <a:pt x="3120" y="8572"/>
                      <a:pt x="3663" y="8789"/>
                    </a:cubicBezTo>
                    <a:cubicBezTo>
                      <a:pt x="4205" y="8979"/>
                      <a:pt x="4802" y="9114"/>
                      <a:pt x="5398" y="9196"/>
                    </a:cubicBezTo>
                    <a:cubicBezTo>
                      <a:pt x="5750" y="9229"/>
                      <a:pt x="6113" y="9252"/>
                      <a:pt x="6479" y="9252"/>
                    </a:cubicBezTo>
                    <a:cubicBezTo>
                      <a:pt x="6706" y="9252"/>
                      <a:pt x="6934" y="9243"/>
                      <a:pt x="7161" y="9223"/>
                    </a:cubicBezTo>
                    <a:cubicBezTo>
                      <a:pt x="7731" y="9196"/>
                      <a:pt x="8328" y="9060"/>
                      <a:pt x="8870" y="8870"/>
                    </a:cubicBezTo>
                    <a:cubicBezTo>
                      <a:pt x="9413" y="8707"/>
                      <a:pt x="9955" y="8463"/>
                      <a:pt x="10443" y="8165"/>
                    </a:cubicBezTo>
                    <a:cubicBezTo>
                      <a:pt x="10905" y="7866"/>
                      <a:pt x="11393" y="7514"/>
                      <a:pt x="11773" y="7080"/>
                    </a:cubicBezTo>
                    <a:cubicBezTo>
                      <a:pt x="12125" y="6646"/>
                      <a:pt x="12478" y="6158"/>
                      <a:pt x="12722" y="5669"/>
                    </a:cubicBezTo>
                    <a:cubicBezTo>
                      <a:pt x="12749" y="5561"/>
                      <a:pt x="12776" y="5452"/>
                      <a:pt x="12803" y="5398"/>
                    </a:cubicBezTo>
                    <a:lnTo>
                      <a:pt x="12207" y="5073"/>
                    </a:lnTo>
                    <a:cubicBezTo>
                      <a:pt x="11257" y="4612"/>
                      <a:pt x="10226" y="4069"/>
                      <a:pt x="9603" y="3174"/>
                    </a:cubicBezTo>
                    <a:cubicBezTo>
                      <a:pt x="8979" y="2360"/>
                      <a:pt x="9223" y="950"/>
                      <a:pt x="9196" y="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6"/>
              <p:cNvSpPr/>
              <p:nvPr/>
            </p:nvSpPr>
            <p:spPr>
              <a:xfrm>
                <a:off x="3731092" y="2894240"/>
                <a:ext cx="89976" cy="236165"/>
              </a:xfrm>
              <a:custGeom>
                <a:avLst/>
                <a:gdLst/>
                <a:ahLst/>
                <a:cxnLst/>
                <a:rect l="l" t="t" r="r" b="b"/>
                <a:pathLst>
                  <a:path w="2036" h="5344" fill="none" extrusionOk="0">
                    <a:moveTo>
                      <a:pt x="28" y="0"/>
                    </a:moveTo>
                    <a:cubicBezTo>
                      <a:pt x="1" y="1953"/>
                      <a:pt x="706" y="3906"/>
                      <a:pt x="2035" y="5344"/>
                    </a:cubicBezTo>
                  </a:path>
                </a:pathLst>
              </a:custGeom>
              <a:noFill/>
              <a:ln w="8125" cap="rnd" cmpd="sng">
                <a:solidFill>
                  <a:srgbClr val="2D1C10"/>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6"/>
              <p:cNvSpPr/>
              <p:nvPr/>
            </p:nvSpPr>
            <p:spPr>
              <a:xfrm>
                <a:off x="3951654" y="3565477"/>
                <a:ext cx="888269" cy="141504"/>
              </a:xfrm>
              <a:custGeom>
                <a:avLst/>
                <a:gdLst/>
                <a:ahLst/>
                <a:cxnLst/>
                <a:rect l="l" t="t" r="r" b="b"/>
                <a:pathLst>
                  <a:path w="20100" h="3202" fill="none" extrusionOk="0">
                    <a:moveTo>
                      <a:pt x="272" y="218"/>
                    </a:moveTo>
                    <a:cubicBezTo>
                      <a:pt x="1" y="652"/>
                      <a:pt x="163" y="1221"/>
                      <a:pt x="543" y="1601"/>
                    </a:cubicBezTo>
                    <a:cubicBezTo>
                      <a:pt x="923" y="1954"/>
                      <a:pt x="1411" y="2062"/>
                      <a:pt x="1926" y="2116"/>
                    </a:cubicBezTo>
                    <a:cubicBezTo>
                      <a:pt x="2442" y="2116"/>
                      <a:pt x="2903" y="2008"/>
                      <a:pt x="3418" y="1981"/>
                    </a:cubicBezTo>
                    <a:cubicBezTo>
                      <a:pt x="4720" y="1818"/>
                      <a:pt x="5995" y="1899"/>
                      <a:pt x="7243" y="2225"/>
                    </a:cubicBezTo>
                    <a:cubicBezTo>
                      <a:pt x="8192" y="2442"/>
                      <a:pt x="9196" y="2849"/>
                      <a:pt x="10091" y="2387"/>
                    </a:cubicBezTo>
                    <a:cubicBezTo>
                      <a:pt x="11040" y="1899"/>
                      <a:pt x="11962" y="1981"/>
                      <a:pt x="13020" y="2252"/>
                    </a:cubicBezTo>
                    <a:cubicBezTo>
                      <a:pt x="14159" y="2523"/>
                      <a:pt x="15298" y="3038"/>
                      <a:pt x="16465" y="3066"/>
                    </a:cubicBezTo>
                    <a:cubicBezTo>
                      <a:pt x="17333" y="3093"/>
                      <a:pt x="18472" y="3201"/>
                      <a:pt x="19177" y="2632"/>
                    </a:cubicBezTo>
                    <a:cubicBezTo>
                      <a:pt x="20099" y="1899"/>
                      <a:pt x="19991" y="923"/>
                      <a:pt x="19638" y="1"/>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6"/>
              <p:cNvSpPr/>
              <p:nvPr/>
            </p:nvSpPr>
            <p:spPr>
              <a:xfrm>
                <a:off x="4585764" y="2891854"/>
                <a:ext cx="157060" cy="736026"/>
              </a:xfrm>
              <a:custGeom>
                <a:avLst/>
                <a:gdLst/>
                <a:ahLst/>
                <a:cxnLst/>
                <a:rect l="l" t="t" r="r" b="b"/>
                <a:pathLst>
                  <a:path w="3554" h="16655" fill="none" extrusionOk="0">
                    <a:moveTo>
                      <a:pt x="3553" y="16654"/>
                    </a:moveTo>
                    <a:cubicBezTo>
                      <a:pt x="1844" y="11229"/>
                      <a:pt x="678" y="5615"/>
                      <a:pt x="0" y="0"/>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6"/>
              <p:cNvSpPr/>
              <p:nvPr/>
            </p:nvSpPr>
            <p:spPr>
              <a:xfrm>
                <a:off x="4351989" y="2795956"/>
                <a:ext cx="69603" cy="248141"/>
              </a:xfrm>
              <a:custGeom>
                <a:avLst/>
                <a:gdLst/>
                <a:ahLst/>
                <a:cxnLst/>
                <a:rect l="l" t="t" r="r" b="b"/>
                <a:pathLst>
                  <a:path w="1575" h="5615" fill="none" extrusionOk="0">
                    <a:moveTo>
                      <a:pt x="1" y="0"/>
                    </a:moveTo>
                    <a:cubicBezTo>
                      <a:pt x="543" y="1872"/>
                      <a:pt x="1032" y="3770"/>
                      <a:pt x="1574" y="5615"/>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6"/>
              <p:cNvSpPr/>
              <p:nvPr/>
            </p:nvSpPr>
            <p:spPr>
              <a:xfrm>
                <a:off x="4414344" y="2924202"/>
                <a:ext cx="105532" cy="350049"/>
              </a:xfrm>
              <a:custGeom>
                <a:avLst/>
                <a:gdLst/>
                <a:ahLst/>
                <a:cxnLst/>
                <a:rect l="l" t="t" r="r" b="b"/>
                <a:pathLst>
                  <a:path w="2388" h="7921" fill="none" extrusionOk="0">
                    <a:moveTo>
                      <a:pt x="0" y="0"/>
                    </a:moveTo>
                    <a:cubicBezTo>
                      <a:pt x="787" y="2659"/>
                      <a:pt x="1574" y="5262"/>
                      <a:pt x="2387" y="7921"/>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6"/>
              <p:cNvSpPr/>
              <p:nvPr/>
            </p:nvSpPr>
            <p:spPr>
              <a:xfrm>
                <a:off x="4220164" y="2809126"/>
                <a:ext cx="175046" cy="746809"/>
              </a:xfrm>
              <a:custGeom>
                <a:avLst/>
                <a:gdLst/>
                <a:ahLst/>
                <a:cxnLst/>
                <a:rect l="l" t="t" r="r" b="b"/>
                <a:pathLst>
                  <a:path w="3961" h="16899" fill="none" extrusionOk="0">
                    <a:moveTo>
                      <a:pt x="0" y="0"/>
                    </a:moveTo>
                    <a:cubicBezTo>
                      <a:pt x="434" y="5805"/>
                      <a:pt x="1790" y="11501"/>
                      <a:pt x="3960" y="16899"/>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6"/>
              <p:cNvSpPr/>
              <p:nvPr/>
            </p:nvSpPr>
            <p:spPr>
              <a:xfrm>
                <a:off x="4381995" y="3623016"/>
                <a:ext cx="147470" cy="52766"/>
              </a:xfrm>
              <a:custGeom>
                <a:avLst/>
                <a:gdLst/>
                <a:ahLst/>
                <a:cxnLst/>
                <a:rect l="l" t="t" r="r" b="b"/>
                <a:pathLst>
                  <a:path w="3337" h="1194" fill="none" extrusionOk="0">
                    <a:moveTo>
                      <a:pt x="0" y="1194"/>
                    </a:moveTo>
                    <a:cubicBezTo>
                      <a:pt x="570" y="1004"/>
                      <a:pt x="1085" y="679"/>
                      <a:pt x="1627" y="435"/>
                    </a:cubicBezTo>
                    <a:cubicBezTo>
                      <a:pt x="2170" y="163"/>
                      <a:pt x="2767" y="1"/>
                      <a:pt x="3336" y="82"/>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6"/>
              <p:cNvSpPr/>
              <p:nvPr/>
            </p:nvSpPr>
            <p:spPr>
              <a:xfrm>
                <a:off x="4543782" y="3760851"/>
                <a:ext cx="157060" cy="503485"/>
              </a:xfrm>
              <a:custGeom>
                <a:avLst/>
                <a:gdLst/>
                <a:ahLst/>
                <a:cxnLst/>
                <a:rect l="l" t="t" r="r" b="b"/>
                <a:pathLst>
                  <a:path w="3554" h="11393" fill="none" extrusionOk="0">
                    <a:moveTo>
                      <a:pt x="1" y="1"/>
                    </a:moveTo>
                    <a:lnTo>
                      <a:pt x="3554" y="11393"/>
                    </a:ln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6"/>
              <p:cNvSpPr/>
              <p:nvPr/>
            </p:nvSpPr>
            <p:spPr>
              <a:xfrm>
                <a:off x="4625316" y="3835183"/>
                <a:ext cx="92318" cy="245754"/>
              </a:xfrm>
              <a:custGeom>
                <a:avLst/>
                <a:gdLst/>
                <a:ahLst/>
                <a:cxnLst/>
                <a:rect l="l" t="t" r="r" b="b"/>
                <a:pathLst>
                  <a:path w="2089" h="5561" fill="none" extrusionOk="0">
                    <a:moveTo>
                      <a:pt x="0" y="0"/>
                    </a:moveTo>
                    <a:cubicBezTo>
                      <a:pt x="678" y="1872"/>
                      <a:pt x="1356" y="3744"/>
                      <a:pt x="2089" y="5561"/>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6"/>
              <p:cNvSpPr/>
              <p:nvPr/>
            </p:nvSpPr>
            <p:spPr>
              <a:xfrm>
                <a:off x="4199792" y="3673351"/>
                <a:ext cx="110304" cy="604200"/>
              </a:xfrm>
              <a:custGeom>
                <a:avLst/>
                <a:gdLst/>
                <a:ahLst/>
                <a:cxnLst/>
                <a:rect l="l" t="t" r="r" b="b"/>
                <a:pathLst>
                  <a:path w="2496" h="13672" fill="none" extrusionOk="0">
                    <a:moveTo>
                      <a:pt x="0" y="1"/>
                    </a:moveTo>
                    <a:cubicBezTo>
                      <a:pt x="814" y="4558"/>
                      <a:pt x="1655" y="9087"/>
                      <a:pt x="2496" y="13671"/>
                    </a:cubicBezTo>
                  </a:path>
                </a:pathLst>
              </a:custGeom>
              <a:noFill/>
              <a:ln w="8125" cap="rnd" cmpd="sng">
                <a:solidFill>
                  <a:srgbClr val="2D1C10"/>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6"/>
              <p:cNvSpPr/>
              <p:nvPr/>
            </p:nvSpPr>
            <p:spPr>
              <a:xfrm>
                <a:off x="4316061" y="3842386"/>
                <a:ext cx="75525" cy="237358"/>
              </a:xfrm>
              <a:custGeom>
                <a:avLst/>
                <a:gdLst/>
                <a:ahLst/>
                <a:cxnLst/>
                <a:rect l="l" t="t" r="r" b="b"/>
                <a:pathLst>
                  <a:path w="1709" h="5371" fill="none" extrusionOk="0">
                    <a:moveTo>
                      <a:pt x="950" y="5371"/>
                    </a:moveTo>
                    <a:cubicBezTo>
                      <a:pt x="624" y="3906"/>
                      <a:pt x="326" y="2496"/>
                      <a:pt x="54" y="1031"/>
                    </a:cubicBezTo>
                    <a:cubicBezTo>
                      <a:pt x="27" y="868"/>
                      <a:pt x="0" y="651"/>
                      <a:pt x="27" y="461"/>
                    </a:cubicBezTo>
                    <a:cubicBezTo>
                      <a:pt x="54" y="299"/>
                      <a:pt x="190" y="82"/>
                      <a:pt x="380" y="54"/>
                    </a:cubicBezTo>
                    <a:cubicBezTo>
                      <a:pt x="705" y="0"/>
                      <a:pt x="895" y="326"/>
                      <a:pt x="1031" y="597"/>
                    </a:cubicBezTo>
                    <a:cubicBezTo>
                      <a:pt x="1275" y="1058"/>
                      <a:pt x="1465" y="1519"/>
                      <a:pt x="1709" y="1980"/>
                    </a:cubicBezTo>
                  </a:path>
                </a:pathLst>
              </a:custGeom>
              <a:noFill/>
              <a:ln w="8125" cap="rnd" cmpd="sng">
                <a:solidFill>
                  <a:srgbClr val="2D1C10"/>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6"/>
              <p:cNvSpPr/>
              <p:nvPr/>
            </p:nvSpPr>
            <p:spPr>
              <a:xfrm>
                <a:off x="4657664" y="2680879"/>
                <a:ext cx="80342" cy="317700"/>
              </a:xfrm>
              <a:custGeom>
                <a:avLst/>
                <a:gdLst/>
                <a:ahLst/>
                <a:cxnLst/>
                <a:rect l="l" t="t" r="r" b="b"/>
                <a:pathLst>
                  <a:path w="1818" h="7189" fill="none" extrusionOk="0">
                    <a:moveTo>
                      <a:pt x="1" y="0"/>
                    </a:moveTo>
                    <a:cubicBezTo>
                      <a:pt x="597" y="2387"/>
                      <a:pt x="1221" y="4801"/>
                      <a:pt x="1818" y="7188"/>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6"/>
              <p:cNvSpPr/>
              <p:nvPr/>
            </p:nvSpPr>
            <p:spPr>
              <a:xfrm>
                <a:off x="4711623" y="2740804"/>
                <a:ext cx="8397" cy="67173"/>
              </a:xfrm>
              <a:custGeom>
                <a:avLst/>
                <a:gdLst/>
                <a:ahLst/>
                <a:cxnLst/>
                <a:rect l="l" t="t" r="r" b="b"/>
                <a:pathLst>
                  <a:path w="190" h="1520" fill="none" extrusionOk="0">
                    <a:moveTo>
                      <a:pt x="0" y="0"/>
                    </a:moveTo>
                    <a:lnTo>
                      <a:pt x="190" y="1519"/>
                    </a:ln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6"/>
              <p:cNvSpPr/>
              <p:nvPr/>
            </p:nvSpPr>
            <p:spPr>
              <a:xfrm>
                <a:off x="3975651" y="2756404"/>
                <a:ext cx="142653" cy="503485"/>
              </a:xfrm>
              <a:custGeom>
                <a:avLst/>
                <a:gdLst/>
                <a:ahLst/>
                <a:cxnLst/>
                <a:rect l="l" t="t" r="r" b="b"/>
                <a:pathLst>
                  <a:path w="3228" h="11393" fill="none" extrusionOk="0">
                    <a:moveTo>
                      <a:pt x="0" y="0"/>
                    </a:moveTo>
                    <a:cubicBezTo>
                      <a:pt x="1085" y="3797"/>
                      <a:pt x="2143" y="7595"/>
                      <a:pt x="3228" y="11392"/>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6"/>
              <p:cNvSpPr/>
              <p:nvPr/>
            </p:nvSpPr>
            <p:spPr>
              <a:xfrm>
                <a:off x="4064344" y="3008124"/>
                <a:ext cx="69559" cy="195419"/>
              </a:xfrm>
              <a:custGeom>
                <a:avLst/>
                <a:gdLst/>
                <a:ahLst/>
                <a:cxnLst/>
                <a:rect l="l" t="t" r="r" b="b"/>
                <a:pathLst>
                  <a:path w="1574" h="4422" fill="none" extrusionOk="0">
                    <a:moveTo>
                      <a:pt x="0" y="0"/>
                    </a:moveTo>
                    <a:cubicBezTo>
                      <a:pt x="543" y="1465"/>
                      <a:pt x="1031" y="2957"/>
                      <a:pt x="1573" y="4421"/>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6"/>
              <p:cNvSpPr/>
              <p:nvPr/>
            </p:nvSpPr>
            <p:spPr>
              <a:xfrm>
                <a:off x="4070310" y="1907425"/>
                <a:ext cx="559831" cy="706550"/>
              </a:xfrm>
              <a:custGeom>
                <a:avLst/>
                <a:gdLst/>
                <a:ahLst/>
                <a:cxnLst/>
                <a:rect l="l" t="t" r="r" b="b"/>
                <a:pathLst>
                  <a:path w="12668" h="15988" extrusionOk="0">
                    <a:moveTo>
                      <a:pt x="7212" y="1"/>
                    </a:moveTo>
                    <a:cubicBezTo>
                      <a:pt x="6329" y="1"/>
                      <a:pt x="5305" y="348"/>
                      <a:pt x="4693" y="875"/>
                    </a:cubicBezTo>
                    <a:cubicBezTo>
                      <a:pt x="4430" y="612"/>
                      <a:pt x="4071" y="496"/>
                      <a:pt x="3694" y="496"/>
                    </a:cubicBezTo>
                    <a:cubicBezTo>
                      <a:pt x="3218" y="496"/>
                      <a:pt x="2712" y="681"/>
                      <a:pt x="2333" y="984"/>
                    </a:cubicBezTo>
                    <a:cubicBezTo>
                      <a:pt x="1682" y="1553"/>
                      <a:pt x="1357" y="2394"/>
                      <a:pt x="1140" y="3262"/>
                    </a:cubicBezTo>
                    <a:cubicBezTo>
                      <a:pt x="706" y="4944"/>
                      <a:pt x="353" y="6924"/>
                      <a:pt x="842" y="8633"/>
                    </a:cubicBezTo>
                    <a:cubicBezTo>
                      <a:pt x="869" y="8821"/>
                      <a:pt x="1509" y="10450"/>
                      <a:pt x="1546" y="10450"/>
                    </a:cubicBezTo>
                    <a:cubicBezTo>
                      <a:pt x="1546" y="10450"/>
                      <a:pt x="1547" y="10450"/>
                      <a:pt x="1547" y="10450"/>
                    </a:cubicBezTo>
                    <a:lnTo>
                      <a:pt x="1547" y="10450"/>
                    </a:lnTo>
                    <a:cubicBezTo>
                      <a:pt x="1113" y="10938"/>
                      <a:pt x="625" y="11481"/>
                      <a:pt x="353" y="12105"/>
                    </a:cubicBezTo>
                    <a:cubicBezTo>
                      <a:pt x="82" y="12701"/>
                      <a:pt x="1" y="13488"/>
                      <a:pt x="326" y="14112"/>
                    </a:cubicBezTo>
                    <a:cubicBezTo>
                      <a:pt x="462" y="14329"/>
                      <a:pt x="625" y="14546"/>
                      <a:pt x="815" y="14736"/>
                    </a:cubicBezTo>
                    <a:cubicBezTo>
                      <a:pt x="950" y="14898"/>
                      <a:pt x="1113" y="15170"/>
                      <a:pt x="1276" y="15305"/>
                    </a:cubicBezTo>
                    <a:cubicBezTo>
                      <a:pt x="1336" y="15346"/>
                      <a:pt x="1623" y="15462"/>
                      <a:pt x="1765" y="15462"/>
                    </a:cubicBezTo>
                    <a:cubicBezTo>
                      <a:pt x="1814" y="15462"/>
                      <a:pt x="1845" y="15448"/>
                      <a:pt x="1845" y="15414"/>
                    </a:cubicBezTo>
                    <a:cubicBezTo>
                      <a:pt x="1845" y="15658"/>
                      <a:pt x="2035" y="15902"/>
                      <a:pt x="2252" y="15956"/>
                    </a:cubicBezTo>
                    <a:cubicBezTo>
                      <a:pt x="2316" y="15977"/>
                      <a:pt x="2380" y="15988"/>
                      <a:pt x="2442" y="15988"/>
                    </a:cubicBezTo>
                    <a:cubicBezTo>
                      <a:pt x="2618" y="15988"/>
                      <a:pt x="2783" y="15907"/>
                      <a:pt x="2903" y="15766"/>
                    </a:cubicBezTo>
                    <a:cubicBezTo>
                      <a:pt x="3201" y="15387"/>
                      <a:pt x="2984" y="14871"/>
                      <a:pt x="2930" y="14410"/>
                    </a:cubicBezTo>
                    <a:cubicBezTo>
                      <a:pt x="2903" y="13868"/>
                      <a:pt x="3120" y="13325"/>
                      <a:pt x="3337" y="12810"/>
                    </a:cubicBezTo>
                    <a:cubicBezTo>
                      <a:pt x="3527" y="12403"/>
                      <a:pt x="3717" y="11996"/>
                      <a:pt x="4069" y="11725"/>
                    </a:cubicBezTo>
                    <a:cubicBezTo>
                      <a:pt x="4558" y="11318"/>
                      <a:pt x="5290" y="11345"/>
                      <a:pt x="5914" y="11264"/>
                    </a:cubicBezTo>
                    <a:cubicBezTo>
                      <a:pt x="7053" y="11128"/>
                      <a:pt x="9223" y="10314"/>
                      <a:pt x="9223" y="10314"/>
                    </a:cubicBezTo>
                    <a:cubicBezTo>
                      <a:pt x="9223" y="10314"/>
                      <a:pt x="9413" y="11399"/>
                      <a:pt x="9494" y="12132"/>
                    </a:cubicBezTo>
                    <a:cubicBezTo>
                      <a:pt x="9548" y="12864"/>
                      <a:pt x="9684" y="13461"/>
                      <a:pt x="10037" y="14139"/>
                    </a:cubicBezTo>
                    <a:cubicBezTo>
                      <a:pt x="10362" y="14817"/>
                      <a:pt x="11013" y="15359"/>
                      <a:pt x="11718" y="15387"/>
                    </a:cubicBezTo>
                    <a:cubicBezTo>
                      <a:pt x="11962" y="15387"/>
                      <a:pt x="12207" y="15359"/>
                      <a:pt x="12369" y="15170"/>
                    </a:cubicBezTo>
                    <a:cubicBezTo>
                      <a:pt x="12532" y="15007"/>
                      <a:pt x="12559" y="14708"/>
                      <a:pt x="12532" y="14464"/>
                    </a:cubicBezTo>
                    <a:cubicBezTo>
                      <a:pt x="12505" y="14329"/>
                      <a:pt x="12424" y="14166"/>
                      <a:pt x="12342" y="14003"/>
                    </a:cubicBezTo>
                    <a:cubicBezTo>
                      <a:pt x="12207" y="13759"/>
                      <a:pt x="11962" y="13596"/>
                      <a:pt x="11718" y="13488"/>
                    </a:cubicBezTo>
                    <a:cubicBezTo>
                      <a:pt x="12071" y="13027"/>
                      <a:pt x="12234" y="12403"/>
                      <a:pt x="12125" y="11833"/>
                    </a:cubicBezTo>
                    <a:cubicBezTo>
                      <a:pt x="11962" y="10884"/>
                      <a:pt x="12478" y="10369"/>
                      <a:pt x="12613" y="9446"/>
                    </a:cubicBezTo>
                    <a:cubicBezTo>
                      <a:pt x="12668" y="9040"/>
                      <a:pt x="12613" y="8606"/>
                      <a:pt x="12478" y="8199"/>
                    </a:cubicBezTo>
                    <a:cubicBezTo>
                      <a:pt x="12424" y="8090"/>
                      <a:pt x="11854" y="7195"/>
                      <a:pt x="11827" y="7195"/>
                    </a:cubicBezTo>
                    <a:cubicBezTo>
                      <a:pt x="12098" y="6571"/>
                      <a:pt x="12125" y="5866"/>
                      <a:pt x="11854" y="5215"/>
                    </a:cubicBezTo>
                    <a:cubicBezTo>
                      <a:pt x="11610" y="4618"/>
                      <a:pt x="11122" y="4076"/>
                      <a:pt x="10498" y="3805"/>
                    </a:cubicBezTo>
                    <a:cubicBezTo>
                      <a:pt x="10606" y="3561"/>
                      <a:pt x="10471" y="3262"/>
                      <a:pt x="10254" y="3072"/>
                    </a:cubicBezTo>
                    <a:cubicBezTo>
                      <a:pt x="10091" y="2883"/>
                      <a:pt x="9847" y="2747"/>
                      <a:pt x="9684" y="2530"/>
                    </a:cubicBezTo>
                    <a:cubicBezTo>
                      <a:pt x="9440" y="2204"/>
                      <a:pt x="9440" y="1770"/>
                      <a:pt x="9359" y="1391"/>
                    </a:cubicBezTo>
                    <a:cubicBezTo>
                      <a:pt x="9142" y="740"/>
                      <a:pt x="8572" y="279"/>
                      <a:pt x="7921" y="89"/>
                    </a:cubicBezTo>
                    <a:cubicBezTo>
                      <a:pt x="7705" y="29"/>
                      <a:pt x="7464" y="1"/>
                      <a:pt x="7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6"/>
              <p:cNvSpPr/>
              <p:nvPr/>
            </p:nvSpPr>
            <p:spPr>
              <a:xfrm>
                <a:off x="4144640" y="2006991"/>
                <a:ext cx="357252" cy="565089"/>
              </a:xfrm>
              <a:custGeom>
                <a:avLst/>
                <a:gdLst/>
                <a:ahLst/>
                <a:cxnLst/>
                <a:rect l="l" t="t" r="r" b="b"/>
                <a:pathLst>
                  <a:path w="8084" h="12787" extrusionOk="0">
                    <a:moveTo>
                      <a:pt x="3515" y="1"/>
                    </a:moveTo>
                    <a:cubicBezTo>
                      <a:pt x="3054" y="1"/>
                      <a:pt x="2591" y="92"/>
                      <a:pt x="2170" y="277"/>
                    </a:cubicBezTo>
                    <a:cubicBezTo>
                      <a:pt x="1031" y="819"/>
                      <a:pt x="543" y="1959"/>
                      <a:pt x="272" y="3125"/>
                    </a:cubicBezTo>
                    <a:cubicBezTo>
                      <a:pt x="0" y="4345"/>
                      <a:pt x="706" y="5837"/>
                      <a:pt x="950" y="7112"/>
                    </a:cubicBezTo>
                    <a:cubicBezTo>
                      <a:pt x="1221" y="8468"/>
                      <a:pt x="1601" y="9743"/>
                      <a:pt x="2116" y="11045"/>
                    </a:cubicBezTo>
                    <a:cubicBezTo>
                      <a:pt x="2415" y="11777"/>
                      <a:pt x="2848" y="12591"/>
                      <a:pt x="3635" y="12754"/>
                    </a:cubicBezTo>
                    <a:cubicBezTo>
                      <a:pt x="3733" y="12776"/>
                      <a:pt x="3830" y="12786"/>
                      <a:pt x="3925" y="12786"/>
                    </a:cubicBezTo>
                    <a:cubicBezTo>
                      <a:pt x="4655" y="12786"/>
                      <a:pt x="5322" y="12187"/>
                      <a:pt x="5778" y="11588"/>
                    </a:cubicBezTo>
                    <a:cubicBezTo>
                      <a:pt x="7622" y="9038"/>
                      <a:pt x="8083" y="5430"/>
                      <a:pt x="6809" y="2528"/>
                    </a:cubicBezTo>
                    <a:cubicBezTo>
                      <a:pt x="6510" y="1850"/>
                      <a:pt x="6130" y="1199"/>
                      <a:pt x="5588" y="738"/>
                    </a:cubicBezTo>
                    <a:cubicBezTo>
                      <a:pt x="5031" y="249"/>
                      <a:pt x="4275" y="1"/>
                      <a:pt x="3515" y="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6"/>
              <p:cNvSpPr/>
              <p:nvPr/>
            </p:nvSpPr>
            <p:spPr>
              <a:xfrm>
                <a:off x="4186579" y="2280497"/>
                <a:ext cx="299714" cy="295736"/>
              </a:xfrm>
              <a:custGeom>
                <a:avLst/>
                <a:gdLst/>
                <a:ahLst/>
                <a:cxnLst/>
                <a:rect l="l" t="t" r="r" b="b"/>
                <a:pathLst>
                  <a:path w="6782" h="6692" extrusionOk="0">
                    <a:moveTo>
                      <a:pt x="6565" y="1"/>
                    </a:moveTo>
                    <a:lnTo>
                      <a:pt x="6565" y="1"/>
                    </a:lnTo>
                    <a:cubicBezTo>
                      <a:pt x="5941" y="1357"/>
                      <a:pt x="5100" y="2632"/>
                      <a:pt x="4042" y="3771"/>
                    </a:cubicBezTo>
                    <a:cubicBezTo>
                      <a:pt x="3744" y="4097"/>
                      <a:pt x="3364" y="4395"/>
                      <a:pt x="2930" y="4395"/>
                    </a:cubicBezTo>
                    <a:cubicBezTo>
                      <a:pt x="2144" y="4368"/>
                      <a:pt x="1601" y="3500"/>
                      <a:pt x="1194" y="2903"/>
                    </a:cubicBezTo>
                    <a:cubicBezTo>
                      <a:pt x="733" y="2306"/>
                      <a:pt x="381" y="1655"/>
                      <a:pt x="1" y="1004"/>
                    </a:cubicBezTo>
                    <a:lnTo>
                      <a:pt x="1" y="1004"/>
                    </a:lnTo>
                    <a:cubicBezTo>
                      <a:pt x="272" y="2306"/>
                      <a:pt x="543" y="3663"/>
                      <a:pt x="1059" y="4910"/>
                    </a:cubicBezTo>
                    <a:cubicBezTo>
                      <a:pt x="1357" y="5670"/>
                      <a:pt x="1927" y="6511"/>
                      <a:pt x="2713" y="6673"/>
                    </a:cubicBezTo>
                    <a:cubicBezTo>
                      <a:pt x="2778" y="6686"/>
                      <a:pt x="2844" y="6692"/>
                      <a:pt x="2912" y="6692"/>
                    </a:cubicBezTo>
                    <a:cubicBezTo>
                      <a:pt x="3729" y="6692"/>
                      <a:pt x="4758" y="5833"/>
                      <a:pt x="5209" y="5182"/>
                    </a:cubicBezTo>
                    <a:cubicBezTo>
                      <a:pt x="6375" y="3663"/>
                      <a:pt x="6782" y="1683"/>
                      <a:pt x="6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6"/>
              <p:cNvSpPr/>
              <p:nvPr/>
            </p:nvSpPr>
            <p:spPr>
              <a:xfrm>
                <a:off x="4227368" y="2362916"/>
                <a:ext cx="191795" cy="84275"/>
              </a:xfrm>
              <a:custGeom>
                <a:avLst/>
                <a:gdLst/>
                <a:ahLst/>
                <a:cxnLst/>
                <a:rect l="l" t="t" r="r" b="b"/>
                <a:pathLst>
                  <a:path w="4340" h="1907" extrusionOk="0">
                    <a:moveTo>
                      <a:pt x="4337" y="1662"/>
                    </a:moveTo>
                    <a:lnTo>
                      <a:pt x="4337" y="1662"/>
                    </a:lnTo>
                    <a:cubicBezTo>
                      <a:pt x="4338" y="1662"/>
                      <a:pt x="4339" y="1662"/>
                      <a:pt x="4340" y="1662"/>
                    </a:cubicBezTo>
                    <a:cubicBezTo>
                      <a:pt x="4339" y="1662"/>
                      <a:pt x="4338" y="1662"/>
                      <a:pt x="4337" y="1662"/>
                    </a:cubicBezTo>
                    <a:close/>
                    <a:moveTo>
                      <a:pt x="2034" y="0"/>
                    </a:moveTo>
                    <a:cubicBezTo>
                      <a:pt x="1998" y="0"/>
                      <a:pt x="1962" y="3"/>
                      <a:pt x="1926" y="7"/>
                    </a:cubicBezTo>
                    <a:cubicBezTo>
                      <a:pt x="1492" y="35"/>
                      <a:pt x="1085" y="306"/>
                      <a:pt x="814" y="604"/>
                    </a:cubicBezTo>
                    <a:cubicBezTo>
                      <a:pt x="464" y="980"/>
                      <a:pt x="248" y="1410"/>
                      <a:pt x="7" y="1893"/>
                    </a:cubicBezTo>
                    <a:lnTo>
                      <a:pt x="7" y="1893"/>
                    </a:lnTo>
                    <a:cubicBezTo>
                      <a:pt x="57" y="1840"/>
                      <a:pt x="382" y="1770"/>
                      <a:pt x="407" y="1770"/>
                    </a:cubicBezTo>
                    <a:cubicBezTo>
                      <a:pt x="570" y="1689"/>
                      <a:pt x="732" y="1635"/>
                      <a:pt x="868" y="1526"/>
                    </a:cubicBezTo>
                    <a:cubicBezTo>
                      <a:pt x="1166" y="1364"/>
                      <a:pt x="1492" y="1120"/>
                      <a:pt x="1709" y="848"/>
                    </a:cubicBezTo>
                    <a:cubicBezTo>
                      <a:pt x="2495" y="1309"/>
                      <a:pt x="3416" y="1580"/>
                      <a:pt x="4337" y="1662"/>
                    </a:cubicBezTo>
                    <a:lnTo>
                      <a:pt x="4337" y="1662"/>
                    </a:lnTo>
                    <a:cubicBezTo>
                      <a:pt x="4280" y="1652"/>
                      <a:pt x="4122" y="1363"/>
                      <a:pt x="4096" y="1309"/>
                    </a:cubicBezTo>
                    <a:cubicBezTo>
                      <a:pt x="3852" y="984"/>
                      <a:pt x="3526" y="686"/>
                      <a:pt x="3146" y="441"/>
                    </a:cubicBezTo>
                    <a:cubicBezTo>
                      <a:pt x="2825" y="243"/>
                      <a:pt x="2413" y="0"/>
                      <a:pt x="2034" y="0"/>
                    </a:cubicBezTo>
                    <a:close/>
                    <a:moveTo>
                      <a:pt x="7" y="1893"/>
                    </a:moveTo>
                    <a:cubicBezTo>
                      <a:pt x="2" y="1897"/>
                      <a:pt x="0" y="1902"/>
                      <a:pt x="0" y="1906"/>
                    </a:cubicBezTo>
                    <a:cubicBezTo>
                      <a:pt x="2" y="1902"/>
                      <a:pt x="4" y="1897"/>
                      <a:pt x="7" y="18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6"/>
              <p:cNvSpPr/>
              <p:nvPr/>
            </p:nvSpPr>
            <p:spPr>
              <a:xfrm>
                <a:off x="4269306" y="2221765"/>
                <a:ext cx="73139" cy="161877"/>
              </a:xfrm>
              <a:custGeom>
                <a:avLst/>
                <a:gdLst/>
                <a:ahLst/>
                <a:cxnLst/>
                <a:rect l="l" t="t" r="r" b="b"/>
                <a:pathLst>
                  <a:path w="1655" h="3663" fill="none" extrusionOk="0">
                    <a:moveTo>
                      <a:pt x="0" y="1"/>
                    </a:moveTo>
                    <a:cubicBezTo>
                      <a:pt x="55" y="136"/>
                      <a:pt x="163" y="299"/>
                      <a:pt x="244" y="435"/>
                    </a:cubicBezTo>
                    <a:lnTo>
                      <a:pt x="136" y="2957"/>
                    </a:lnTo>
                    <a:cubicBezTo>
                      <a:pt x="136" y="2957"/>
                      <a:pt x="299" y="3663"/>
                      <a:pt x="923" y="3012"/>
                    </a:cubicBezTo>
                    <a:cubicBezTo>
                      <a:pt x="923" y="3012"/>
                      <a:pt x="1140" y="2795"/>
                      <a:pt x="1329" y="2795"/>
                    </a:cubicBezTo>
                    <a:cubicBezTo>
                      <a:pt x="1492" y="2795"/>
                      <a:pt x="1655" y="2523"/>
                      <a:pt x="1411" y="2333"/>
                    </a:cubicBezTo>
                  </a:path>
                </a:pathLst>
              </a:custGeom>
              <a:noFill/>
              <a:ln w="7450" cap="rnd"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6"/>
              <p:cNvSpPr/>
              <p:nvPr/>
            </p:nvSpPr>
            <p:spPr>
              <a:xfrm>
                <a:off x="4120688" y="1962622"/>
                <a:ext cx="399191" cy="422215"/>
              </a:xfrm>
              <a:custGeom>
                <a:avLst/>
                <a:gdLst/>
                <a:ahLst/>
                <a:cxnLst/>
                <a:rect l="l" t="t" r="r" b="b"/>
                <a:pathLst>
                  <a:path w="9033" h="9554" extrusionOk="0">
                    <a:moveTo>
                      <a:pt x="3954" y="1"/>
                    </a:moveTo>
                    <a:cubicBezTo>
                      <a:pt x="3902" y="1"/>
                      <a:pt x="3850" y="3"/>
                      <a:pt x="3797" y="6"/>
                    </a:cubicBezTo>
                    <a:cubicBezTo>
                      <a:pt x="3418" y="33"/>
                      <a:pt x="3011" y="196"/>
                      <a:pt x="2821" y="549"/>
                    </a:cubicBezTo>
                    <a:cubicBezTo>
                      <a:pt x="2760" y="542"/>
                      <a:pt x="2699" y="539"/>
                      <a:pt x="2639" y="539"/>
                    </a:cubicBezTo>
                    <a:cubicBezTo>
                      <a:pt x="2430" y="539"/>
                      <a:pt x="2230" y="579"/>
                      <a:pt x="2061" y="684"/>
                    </a:cubicBezTo>
                    <a:cubicBezTo>
                      <a:pt x="1844" y="820"/>
                      <a:pt x="1627" y="983"/>
                      <a:pt x="1465" y="1200"/>
                    </a:cubicBezTo>
                    <a:cubicBezTo>
                      <a:pt x="1112" y="1525"/>
                      <a:pt x="759" y="1878"/>
                      <a:pt x="407" y="2230"/>
                    </a:cubicBezTo>
                    <a:cubicBezTo>
                      <a:pt x="271" y="2366"/>
                      <a:pt x="136" y="2501"/>
                      <a:pt x="136" y="2718"/>
                    </a:cubicBezTo>
                    <a:cubicBezTo>
                      <a:pt x="136" y="2849"/>
                      <a:pt x="241" y="3015"/>
                      <a:pt x="381" y="3033"/>
                    </a:cubicBezTo>
                    <a:lnTo>
                      <a:pt x="381" y="3033"/>
                    </a:lnTo>
                    <a:cubicBezTo>
                      <a:pt x="1" y="3155"/>
                      <a:pt x="6" y="3931"/>
                      <a:pt x="81" y="4156"/>
                    </a:cubicBezTo>
                    <a:cubicBezTo>
                      <a:pt x="163" y="4753"/>
                      <a:pt x="271" y="5322"/>
                      <a:pt x="298" y="5919"/>
                    </a:cubicBezTo>
                    <a:cubicBezTo>
                      <a:pt x="1031" y="5377"/>
                      <a:pt x="1627" y="4753"/>
                      <a:pt x="2116" y="3993"/>
                    </a:cubicBezTo>
                    <a:cubicBezTo>
                      <a:pt x="2577" y="3288"/>
                      <a:pt x="2848" y="2447"/>
                      <a:pt x="3228" y="1661"/>
                    </a:cubicBezTo>
                    <a:cubicBezTo>
                      <a:pt x="3363" y="2583"/>
                      <a:pt x="3906" y="3424"/>
                      <a:pt x="4720" y="3858"/>
                    </a:cubicBezTo>
                    <a:cubicBezTo>
                      <a:pt x="5172" y="4114"/>
                      <a:pt x="5675" y="4245"/>
                      <a:pt x="6177" y="4245"/>
                    </a:cubicBezTo>
                    <a:cubicBezTo>
                      <a:pt x="6578" y="4245"/>
                      <a:pt x="6978" y="4162"/>
                      <a:pt x="7351" y="3993"/>
                    </a:cubicBezTo>
                    <a:cubicBezTo>
                      <a:pt x="7351" y="3993"/>
                      <a:pt x="7351" y="3993"/>
                      <a:pt x="7352" y="3993"/>
                    </a:cubicBezTo>
                    <a:cubicBezTo>
                      <a:pt x="7408" y="3993"/>
                      <a:pt x="7595" y="5649"/>
                      <a:pt x="7622" y="5838"/>
                    </a:cubicBezTo>
                    <a:cubicBezTo>
                      <a:pt x="7757" y="6651"/>
                      <a:pt x="8029" y="7438"/>
                      <a:pt x="8273" y="8197"/>
                    </a:cubicBezTo>
                    <a:cubicBezTo>
                      <a:pt x="8354" y="8469"/>
                      <a:pt x="8436" y="8740"/>
                      <a:pt x="8544" y="9011"/>
                    </a:cubicBezTo>
                    <a:cubicBezTo>
                      <a:pt x="8571" y="9147"/>
                      <a:pt x="8815" y="9472"/>
                      <a:pt x="8815" y="9554"/>
                    </a:cubicBezTo>
                    <a:cubicBezTo>
                      <a:pt x="9032" y="8876"/>
                      <a:pt x="8842" y="8062"/>
                      <a:pt x="8381" y="7574"/>
                    </a:cubicBezTo>
                    <a:cubicBezTo>
                      <a:pt x="8761" y="6950"/>
                      <a:pt x="8653" y="6217"/>
                      <a:pt x="8571" y="5539"/>
                    </a:cubicBezTo>
                    <a:cubicBezTo>
                      <a:pt x="8517" y="5051"/>
                      <a:pt x="8436" y="4617"/>
                      <a:pt x="8408" y="4129"/>
                    </a:cubicBezTo>
                    <a:cubicBezTo>
                      <a:pt x="8354" y="3559"/>
                      <a:pt x="8273" y="2963"/>
                      <a:pt x="8002" y="2447"/>
                    </a:cubicBezTo>
                    <a:cubicBezTo>
                      <a:pt x="7730" y="1878"/>
                      <a:pt x="7269" y="1389"/>
                      <a:pt x="6727" y="1010"/>
                    </a:cubicBezTo>
                    <a:cubicBezTo>
                      <a:pt x="6184" y="657"/>
                      <a:pt x="5560" y="413"/>
                      <a:pt x="4964" y="196"/>
                    </a:cubicBezTo>
                    <a:cubicBezTo>
                      <a:pt x="4633" y="78"/>
                      <a:pt x="4302"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6"/>
              <p:cNvSpPr/>
              <p:nvPr/>
            </p:nvSpPr>
            <p:spPr>
              <a:xfrm>
                <a:off x="4455089" y="2216462"/>
                <a:ext cx="77956" cy="105046"/>
              </a:xfrm>
              <a:custGeom>
                <a:avLst/>
                <a:gdLst/>
                <a:ahLst/>
                <a:cxnLst/>
                <a:rect l="l" t="t" r="r" b="b"/>
                <a:pathLst>
                  <a:path w="1764" h="2377" extrusionOk="0">
                    <a:moveTo>
                      <a:pt x="1036" y="1"/>
                    </a:moveTo>
                    <a:cubicBezTo>
                      <a:pt x="834" y="1"/>
                      <a:pt x="624" y="69"/>
                      <a:pt x="462" y="202"/>
                    </a:cubicBezTo>
                    <a:cubicBezTo>
                      <a:pt x="190" y="419"/>
                      <a:pt x="28" y="799"/>
                      <a:pt x="1" y="1179"/>
                    </a:cubicBezTo>
                    <a:lnTo>
                      <a:pt x="55" y="2101"/>
                    </a:lnTo>
                    <a:cubicBezTo>
                      <a:pt x="180" y="2288"/>
                      <a:pt x="412" y="2377"/>
                      <a:pt x="650" y="2377"/>
                    </a:cubicBezTo>
                    <a:cubicBezTo>
                      <a:pt x="824" y="2377"/>
                      <a:pt x="1002" y="2329"/>
                      <a:pt x="1140" y="2236"/>
                    </a:cubicBezTo>
                    <a:cubicBezTo>
                      <a:pt x="1492" y="1992"/>
                      <a:pt x="1628" y="1558"/>
                      <a:pt x="1682" y="1152"/>
                    </a:cubicBezTo>
                    <a:cubicBezTo>
                      <a:pt x="1764" y="799"/>
                      <a:pt x="1764" y="392"/>
                      <a:pt x="1492" y="148"/>
                    </a:cubicBezTo>
                    <a:cubicBezTo>
                      <a:pt x="1369" y="49"/>
                      <a:pt x="1206" y="1"/>
                      <a:pt x="1036" y="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6"/>
              <p:cNvSpPr/>
              <p:nvPr/>
            </p:nvSpPr>
            <p:spPr>
              <a:xfrm>
                <a:off x="4282475" y="2411174"/>
                <a:ext cx="58776" cy="7248"/>
              </a:xfrm>
              <a:custGeom>
                <a:avLst/>
                <a:gdLst/>
                <a:ahLst/>
                <a:cxnLst/>
                <a:rect l="l" t="t" r="r" b="b"/>
                <a:pathLst>
                  <a:path w="1330" h="164" fill="none" extrusionOk="0">
                    <a:moveTo>
                      <a:pt x="1" y="55"/>
                    </a:moveTo>
                    <a:cubicBezTo>
                      <a:pt x="435" y="163"/>
                      <a:pt x="923" y="136"/>
                      <a:pt x="1330" y="0"/>
                    </a:cubicBezTo>
                  </a:path>
                </a:pathLst>
              </a:custGeom>
              <a:noFill/>
              <a:ln w="7450" cap="rnd"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6"/>
              <p:cNvSpPr/>
              <p:nvPr/>
            </p:nvSpPr>
            <p:spPr>
              <a:xfrm>
                <a:off x="4324457" y="2238558"/>
                <a:ext cx="65935" cy="12020"/>
              </a:xfrm>
              <a:custGeom>
                <a:avLst/>
                <a:gdLst/>
                <a:ahLst/>
                <a:cxnLst/>
                <a:rect l="l" t="t" r="r" b="b"/>
                <a:pathLst>
                  <a:path w="1492" h="272" fill="none" extrusionOk="0">
                    <a:moveTo>
                      <a:pt x="0" y="109"/>
                    </a:moveTo>
                    <a:cubicBezTo>
                      <a:pt x="488" y="272"/>
                      <a:pt x="1058" y="218"/>
                      <a:pt x="1492" y="1"/>
                    </a:cubicBezTo>
                  </a:path>
                </a:pathLst>
              </a:custGeom>
              <a:noFill/>
              <a:ln w="7450" cap="rnd"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6"/>
              <p:cNvSpPr/>
              <p:nvPr/>
            </p:nvSpPr>
            <p:spPr>
              <a:xfrm>
                <a:off x="4191395" y="2251728"/>
                <a:ext cx="61162" cy="9634"/>
              </a:xfrm>
              <a:custGeom>
                <a:avLst/>
                <a:gdLst/>
                <a:ahLst/>
                <a:cxnLst/>
                <a:rect l="l" t="t" r="r" b="b"/>
                <a:pathLst>
                  <a:path w="1384" h="218" fill="none" extrusionOk="0">
                    <a:moveTo>
                      <a:pt x="0" y="109"/>
                    </a:moveTo>
                    <a:cubicBezTo>
                      <a:pt x="434" y="218"/>
                      <a:pt x="950" y="164"/>
                      <a:pt x="1384" y="1"/>
                    </a:cubicBezTo>
                  </a:path>
                </a:pathLst>
              </a:custGeom>
              <a:noFill/>
              <a:ln w="7450" cap="rnd"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6"/>
              <p:cNvSpPr/>
              <p:nvPr/>
            </p:nvSpPr>
            <p:spPr>
              <a:xfrm>
                <a:off x="4181806" y="2205016"/>
                <a:ext cx="59969" cy="10827"/>
              </a:xfrm>
              <a:custGeom>
                <a:avLst/>
                <a:gdLst/>
                <a:ahLst/>
                <a:cxnLst/>
                <a:rect l="l" t="t" r="r" b="b"/>
                <a:pathLst>
                  <a:path w="1357" h="245" fill="none" extrusionOk="0">
                    <a:moveTo>
                      <a:pt x="1357" y="109"/>
                    </a:moveTo>
                    <a:cubicBezTo>
                      <a:pt x="923" y="0"/>
                      <a:pt x="407" y="54"/>
                      <a:pt x="0" y="244"/>
                    </a:cubicBezTo>
                  </a:path>
                </a:pathLst>
              </a:custGeom>
              <a:noFill/>
              <a:ln w="14925" cap="rnd"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6"/>
              <p:cNvSpPr/>
              <p:nvPr/>
            </p:nvSpPr>
            <p:spPr>
              <a:xfrm>
                <a:off x="4486244" y="2240945"/>
                <a:ext cx="28814" cy="59969"/>
              </a:xfrm>
              <a:custGeom>
                <a:avLst/>
                <a:gdLst/>
                <a:ahLst/>
                <a:cxnLst/>
                <a:rect l="l" t="t" r="r" b="b"/>
                <a:pathLst>
                  <a:path w="652" h="1357" fill="none" extrusionOk="0">
                    <a:moveTo>
                      <a:pt x="652" y="191"/>
                    </a:moveTo>
                    <a:cubicBezTo>
                      <a:pt x="598" y="82"/>
                      <a:pt x="435" y="1"/>
                      <a:pt x="353" y="82"/>
                    </a:cubicBezTo>
                    <a:cubicBezTo>
                      <a:pt x="245" y="109"/>
                      <a:pt x="136" y="245"/>
                      <a:pt x="109" y="353"/>
                    </a:cubicBezTo>
                    <a:cubicBezTo>
                      <a:pt x="82" y="489"/>
                      <a:pt x="82" y="598"/>
                      <a:pt x="82" y="733"/>
                    </a:cubicBezTo>
                    <a:cubicBezTo>
                      <a:pt x="245" y="733"/>
                      <a:pt x="408" y="896"/>
                      <a:pt x="381" y="1059"/>
                    </a:cubicBezTo>
                    <a:cubicBezTo>
                      <a:pt x="326" y="1221"/>
                      <a:pt x="164" y="1357"/>
                      <a:pt x="1" y="1330"/>
                    </a:cubicBezTo>
                  </a:path>
                </a:pathLst>
              </a:custGeom>
              <a:noFill/>
              <a:ln w="7450" cap="rnd"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6"/>
              <p:cNvSpPr/>
              <p:nvPr/>
            </p:nvSpPr>
            <p:spPr>
              <a:xfrm>
                <a:off x="3482999" y="2706025"/>
                <a:ext cx="1120766" cy="1642105"/>
              </a:xfrm>
              <a:custGeom>
                <a:avLst/>
                <a:gdLst/>
                <a:ahLst/>
                <a:cxnLst/>
                <a:rect l="l" t="t" r="r" b="b"/>
                <a:pathLst>
                  <a:path w="25361" h="37158" extrusionOk="0">
                    <a:moveTo>
                      <a:pt x="9792" y="1"/>
                    </a:moveTo>
                    <a:cubicBezTo>
                      <a:pt x="8436" y="1"/>
                      <a:pt x="7079" y="679"/>
                      <a:pt x="6184" y="1737"/>
                    </a:cubicBezTo>
                    <a:cubicBezTo>
                      <a:pt x="5316" y="2767"/>
                      <a:pt x="4964" y="4232"/>
                      <a:pt x="5208" y="5588"/>
                    </a:cubicBezTo>
                    <a:cubicBezTo>
                      <a:pt x="2712" y="7080"/>
                      <a:pt x="1166" y="9820"/>
                      <a:pt x="543" y="12641"/>
                    </a:cubicBezTo>
                    <a:cubicBezTo>
                      <a:pt x="54" y="14648"/>
                      <a:pt x="0" y="16682"/>
                      <a:pt x="136" y="18716"/>
                    </a:cubicBezTo>
                    <a:cubicBezTo>
                      <a:pt x="271" y="20805"/>
                      <a:pt x="678" y="22948"/>
                      <a:pt x="1302" y="25009"/>
                    </a:cubicBezTo>
                    <a:cubicBezTo>
                      <a:pt x="1763" y="26338"/>
                      <a:pt x="2279" y="27586"/>
                      <a:pt x="2441" y="28996"/>
                    </a:cubicBezTo>
                    <a:cubicBezTo>
                      <a:pt x="2631" y="30759"/>
                      <a:pt x="2089" y="32305"/>
                      <a:pt x="1682" y="34014"/>
                    </a:cubicBezTo>
                    <a:cubicBezTo>
                      <a:pt x="1492" y="34882"/>
                      <a:pt x="624" y="36211"/>
                      <a:pt x="1031" y="37133"/>
                    </a:cubicBezTo>
                    <a:lnTo>
                      <a:pt x="8490" y="37133"/>
                    </a:lnTo>
                    <a:cubicBezTo>
                      <a:pt x="8924" y="37133"/>
                      <a:pt x="9370" y="37157"/>
                      <a:pt x="9812" y="37157"/>
                    </a:cubicBezTo>
                    <a:cubicBezTo>
                      <a:pt x="10033" y="37157"/>
                      <a:pt x="10253" y="37151"/>
                      <a:pt x="10470" y="37133"/>
                    </a:cubicBezTo>
                    <a:cubicBezTo>
                      <a:pt x="10633" y="36103"/>
                      <a:pt x="10606" y="34991"/>
                      <a:pt x="10741" y="33960"/>
                    </a:cubicBezTo>
                    <a:cubicBezTo>
                      <a:pt x="10877" y="32956"/>
                      <a:pt x="10714" y="31898"/>
                      <a:pt x="10606" y="30895"/>
                    </a:cubicBezTo>
                    <a:lnTo>
                      <a:pt x="10606" y="30895"/>
                    </a:lnTo>
                    <a:cubicBezTo>
                      <a:pt x="10927" y="33760"/>
                      <a:pt x="14763" y="36809"/>
                      <a:pt x="17549" y="36809"/>
                    </a:cubicBezTo>
                    <a:cubicBezTo>
                      <a:pt x="17585" y="36809"/>
                      <a:pt x="17622" y="36809"/>
                      <a:pt x="17658" y="36808"/>
                    </a:cubicBezTo>
                    <a:cubicBezTo>
                      <a:pt x="20397" y="36754"/>
                      <a:pt x="22540" y="34448"/>
                      <a:pt x="23923" y="32061"/>
                    </a:cubicBezTo>
                    <a:cubicBezTo>
                      <a:pt x="24683" y="30786"/>
                      <a:pt x="25361" y="29322"/>
                      <a:pt x="25090" y="27857"/>
                    </a:cubicBezTo>
                    <a:cubicBezTo>
                      <a:pt x="24846" y="26501"/>
                      <a:pt x="23815" y="25416"/>
                      <a:pt x="23218" y="24195"/>
                    </a:cubicBezTo>
                    <a:cubicBezTo>
                      <a:pt x="22730" y="23219"/>
                      <a:pt x="22513" y="22161"/>
                      <a:pt x="22133" y="21157"/>
                    </a:cubicBezTo>
                    <a:cubicBezTo>
                      <a:pt x="20641" y="17089"/>
                      <a:pt x="17359" y="14132"/>
                      <a:pt x="14267" y="11284"/>
                    </a:cubicBezTo>
                    <a:cubicBezTo>
                      <a:pt x="12694" y="9820"/>
                      <a:pt x="11121" y="8328"/>
                      <a:pt x="9765" y="6673"/>
                    </a:cubicBezTo>
                    <a:cubicBezTo>
                      <a:pt x="9087" y="5860"/>
                      <a:pt x="8327" y="4937"/>
                      <a:pt x="7812" y="4042"/>
                    </a:cubicBezTo>
                    <a:cubicBezTo>
                      <a:pt x="7242" y="3012"/>
                      <a:pt x="7758" y="2144"/>
                      <a:pt x="8436" y="1276"/>
                    </a:cubicBezTo>
                    <a:cubicBezTo>
                      <a:pt x="8815" y="815"/>
                      <a:pt x="9276" y="381"/>
                      <a:pt x="97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6"/>
              <p:cNvSpPr/>
              <p:nvPr/>
            </p:nvSpPr>
            <p:spPr>
              <a:xfrm>
                <a:off x="3710720" y="2938565"/>
                <a:ext cx="523858" cy="417177"/>
              </a:xfrm>
              <a:custGeom>
                <a:avLst/>
                <a:gdLst/>
                <a:ahLst/>
                <a:cxnLst/>
                <a:rect l="l" t="t" r="r" b="b"/>
                <a:pathLst>
                  <a:path w="11854" h="9440" fill="none" extrusionOk="0">
                    <a:moveTo>
                      <a:pt x="1" y="1"/>
                    </a:moveTo>
                    <a:cubicBezTo>
                      <a:pt x="570" y="1791"/>
                      <a:pt x="896" y="3554"/>
                      <a:pt x="2469" y="4775"/>
                    </a:cubicBezTo>
                    <a:cubicBezTo>
                      <a:pt x="3608" y="5643"/>
                      <a:pt x="5100" y="5860"/>
                      <a:pt x="6510" y="6131"/>
                    </a:cubicBezTo>
                    <a:cubicBezTo>
                      <a:pt x="8816" y="6565"/>
                      <a:pt x="10118" y="7948"/>
                      <a:pt x="11854" y="9440"/>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6"/>
              <p:cNvSpPr/>
              <p:nvPr/>
            </p:nvSpPr>
            <p:spPr>
              <a:xfrm>
                <a:off x="3803037" y="2773153"/>
                <a:ext cx="528631" cy="665318"/>
              </a:xfrm>
              <a:custGeom>
                <a:avLst/>
                <a:gdLst/>
                <a:ahLst/>
                <a:cxnLst/>
                <a:rect l="l" t="t" r="r" b="b"/>
                <a:pathLst>
                  <a:path w="11962" h="15055" fill="none" extrusionOk="0">
                    <a:moveTo>
                      <a:pt x="380" y="1"/>
                    </a:moveTo>
                    <a:cubicBezTo>
                      <a:pt x="0" y="652"/>
                      <a:pt x="82" y="1520"/>
                      <a:pt x="407" y="2198"/>
                    </a:cubicBezTo>
                    <a:cubicBezTo>
                      <a:pt x="2604" y="6782"/>
                      <a:pt x="7269" y="9467"/>
                      <a:pt x="10524" y="13156"/>
                    </a:cubicBezTo>
                    <a:cubicBezTo>
                      <a:pt x="11067" y="13780"/>
                      <a:pt x="11528" y="14376"/>
                      <a:pt x="11962" y="15054"/>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6"/>
              <p:cNvSpPr/>
              <p:nvPr/>
            </p:nvSpPr>
            <p:spPr>
              <a:xfrm>
                <a:off x="3731092" y="2894240"/>
                <a:ext cx="89976" cy="236165"/>
              </a:xfrm>
              <a:custGeom>
                <a:avLst/>
                <a:gdLst/>
                <a:ahLst/>
                <a:cxnLst/>
                <a:rect l="l" t="t" r="r" b="b"/>
                <a:pathLst>
                  <a:path w="2036" h="5344" fill="none" extrusionOk="0">
                    <a:moveTo>
                      <a:pt x="28" y="0"/>
                    </a:moveTo>
                    <a:cubicBezTo>
                      <a:pt x="1" y="1953"/>
                      <a:pt x="706" y="3906"/>
                      <a:pt x="2035" y="5344"/>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6"/>
              <p:cNvSpPr/>
              <p:nvPr/>
            </p:nvSpPr>
            <p:spPr>
              <a:xfrm>
                <a:off x="3594451" y="3133983"/>
                <a:ext cx="641322" cy="221758"/>
              </a:xfrm>
              <a:custGeom>
                <a:avLst/>
                <a:gdLst/>
                <a:ahLst/>
                <a:cxnLst/>
                <a:rect l="l" t="t" r="r" b="b"/>
                <a:pathLst>
                  <a:path w="14512" h="5018" fill="none" extrusionOk="0">
                    <a:moveTo>
                      <a:pt x="245" y="0"/>
                    </a:moveTo>
                    <a:cubicBezTo>
                      <a:pt x="1" y="1193"/>
                      <a:pt x="760" y="2387"/>
                      <a:pt x="1737" y="3065"/>
                    </a:cubicBezTo>
                    <a:cubicBezTo>
                      <a:pt x="2767" y="3689"/>
                      <a:pt x="3988" y="3933"/>
                      <a:pt x="5154" y="4014"/>
                    </a:cubicBezTo>
                    <a:cubicBezTo>
                      <a:pt x="8219" y="4258"/>
                      <a:pt x="11664" y="3879"/>
                      <a:pt x="14512" y="5018"/>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6"/>
              <p:cNvSpPr/>
              <p:nvPr/>
            </p:nvSpPr>
            <p:spPr>
              <a:xfrm>
                <a:off x="3542923" y="3324541"/>
                <a:ext cx="366842" cy="935025"/>
              </a:xfrm>
              <a:custGeom>
                <a:avLst/>
                <a:gdLst/>
                <a:ahLst/>
                <a:cxnLst/>
                <a:rect l="l" t="t" r="r" b="b"/>
                <a:pathLst>
                  <a:path w="8301" h="21158" fill="none" extrusionOk="0">
                    <a:moveTo>
                      <a:pt x="0" y="21157"/>
                    </a:moveTo>
                    <a:cubicBezTo>
                      <a:pt x="977" y="17116"/>
                      <a:pt x="1980" y="13102"/>
                      <a:pt x="2984" y="9033"/>
                    </a:cubicBezTo>
                    <a:cubicBezTo>
                      <a:pt x="3337" y="7460"/>
                      <a:pt x="3743" y="5859"/>
                      <a:pt x="4421" y="4449"/>
                    </a:cubicBezTo>
                    <a:cubicBezTo>
                      <a:pt x="5289" y="2686"/>
                      <a:pt x="6456" y="842"/>
                      <a:pt x="8300" y="1"/>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6"/>
              <p:cNvSpPr/>
              <p:nvPr/>
            </p:nvSpPr>
            <p:spPr>
              <a:xfrm>
                <a:off x="3948075" y="3525925"/>
                <a:ext cx="47993" cy="773192"/>
              </a:xfrm>
              <a:custGeom>
                <a:avLst/>
                <a:gdLst/>
                <a:ahLst/>
                <a:cxnLst/>
                <a:rect l="l" t="t" r="r" b="b"/>
                <a:pathLst>
                  <a:path w="1086" h="17496" fill="none" extrusionOk="0">
                    <a:moveTo>
                      <a:pt x="1085" y="1"/>
                    </a:moveTo>
                    <a:cubicBezTo>
                      <a:pt x="0" y="2767"/>
                      <a:pt x="217" y="5588"/>
                      <a:pt x="109" y="8490"/>
                    </a:cubicBezTo>
                    <a:cubicBezTo>
                      <a:pt x="54" y="11474"/>
                      <a:pt x="326" y="14186"/>
                      <a:pt x="54" y="17495"/>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6"/>
              <p:cNvSpPr/>
              <p:nvPr/>
            </p:nvSpPr>
            <p:spPr>
              <a:xfrm>
                <a:off x="4144640" y="3732082"/>
                <a:ext cx="30007" cy="567034"/>
              </a:xfrm>
              <a:custGeom>
                <a:avLst/>
                <a:gdLst/>
                <a:ahLst/>
                <a:cxnLst/>
                <a:rect l="l" t="t" r="r" b="b"/>
                <a:pathLst>
                  <a:path w="679" h="12831" fill="none" extrusionOk="0">
                    <a:moveTo>
                      <a:pt x="28" y="1"/>
                    </a:moveTo>
                    <a:lnTo>
                      <a:pt x="651" y="11393"/>
                    </a:lnTo>
                    <a:cubicBezTo>
                      <a:pt x="679" y="11827"/>
                      <a:pt x="651" y="12369"/>
                      <a:pt x="299" y="12641"/>
                    </a:cubicBezTo>
                    <a:cubicBezTo>
                      <a:pt x="217" y="12722"/>
                      <a:pt x="109" y="12749"/>
                      <a:pt x="0" y="12830"/>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6"/>
              <p:cNvSpPr/>
              <p:nvPr/>
            </p:nvSpPr>
            <p:spPr>
              <a:xfrm>
                <a:off x="4263296" y="3666191"/>
                <a:ext cx="112735" cy="644901"/>
              </a:xfrm>
              <a:custGeom>
                <a:avLst/>
                <a:gdLst/>
                <a:ahLst/>
                <a:cxnLst/>
                <a:rect l="l" t="t" r="r" b="b"/>
                <a:pathLst>
                  <a:path w="2551" h="14593" fill="none" extrusionOk="0">
                    <a:moveTo>
                      <a:pt x="1872" y="14593"/>
                    </a:moveTo>
                    <a:cubicBezTo>
                      <a:pt x="2279" y="14267"/>
                      <a:pt x="2469" y="13806"/>
                      <a:pt x="2496" y="13318"/>
                    </a:cubicBezTo>
                    <a:cubicBezTo>
                      <a:pt x="2550" y="12857"/>
                      <a:pt x="2442" y="12341"/>
                      <a:pt x="2361" y="11880"/>
                    </a:cubicBezTo>
                    <a:cubicBezTo>
                      <a:pt x="1601" y="7893"/>
                      <a:pt x="814" y="3960"/>
                      <a:pt x="1" y="0"/>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6"/>
              <p:cNvSpPr/>
              <p:nvPr/>
            </p:nvSpPr>
            <p:spPr>
              <a:xfrm>
                <a:off x="4372406" y="3559467"/>
                <a:ext cx="173809" cy="558637"/>
              </a:xfrm>
              <a:custGeom>
                <a:avLst/>
                <a:gdLst/>
                <a:ahLst/>
                <a:cxnLst/>
                <a:rect l="l" t="t" r="r" b="b"/>
                <a:pathLst>
                  <a:path w="3933" h="12641" fill="none" extrusionOk="0">
                    <a:moveTo>
                      <a:pt x="0" y="1"/>
                    </a:moveTo>
                    <a:cubicBezTo>
                      <a:pt x="1031" y="2632"/>
                      <a:pt x="2061" y="5209"/>
                      <a:pt x="3092" y="7813"/>
                    </a:cubicBezTo>
                    <a:cubicBezTo>
                      <a:pt x="3689" y="9413"/>
                      <a:pt x="3933" y="10959"/>
                      <a:pt x="3635" y="12641"/>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6"/>
              <p:cNvSpPr/>
              <p:nvPr/>
            </p:nvSpPr>
            <p:spPr>
              <a:xfrm>
                <a:off x="3761055" y="3353310"/>
                <a:ext cx="351286" cy="486692"/>
              </a:xfrm>
              <a:custGeom>
                <a:avLst/>
                <a:gdLst/>
                <a:ahLst/>
                <a:cxnLst/>
                <a:rect l="l" t="t" r="r" b="b"/>
                <a:pathLst>
                  <a:path w="7949" h="11013" fill="none" extrusionOk="0">
                    <a:moveTo>
                      <a:pt x="7948" y="380"/>
                    </a:moveTo>
                    <a:cubicBezTo>
                      <a:pt x="6999" y="1"/>
                      <a:pt x="5914" y="245"/>
                      <a:pt x="5046" y="814"/>
                    </a:cubicBezTo>
                    <a:cubicBezTo>
                      <a:pt x="4205" y="1384"/>
                      <a:pt x="3635" y="2225"/>
                      <a:pt x="3093" y="3093"/>
                    </a:cubicBezTo>
                    <a:cubicBezTo>
                      <a:pt x="1601" y="5534"/>
                      <a:pt x="543" y="8246"/>
                      <a:pt x="1" y="11013"/>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6"/>
              <p:cNvSpPr/>
              <p:nvPr/>
            </p:nvSpPr>
            <p:spPr>
              <a:xfrm>
                <a:off x="3774268" y="3588236"/>
                <a:ext cx="116315" cy="486736"/>
              </a:xfrm>
              <a:custGeom>
                <a:avLst/>
                <a:gdLst/>
                <a:ahLst/>
                <a:cxnLst/>
                <a:rect l="l" t="t" r="r" b="b"/>
                <a:pathLst>
                  <a:path w="2632" h="11014" fill="none" extrusionOk="0">
                    <a:moveTo>
                      <a:pt x="2631" y="1"/>
                    </a:moveTo>
                    <a:cubicBezTo>
                      <a:pt x="1085" y="3473"/>
                      <a:pt x="217" y="7216"/>
                      <a:pt x="0" y="11013"/>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6"/>
              <p:cNvSpPr/>
              <p:nvPr/>
            </p:nvSpPr>
            <p:spPr>
              <a:xfrm>
                <a:off x="3496168" y="3498349"/>
                <a:ext cx="172660" cy="233778"/>
              </a:xfrm>
              <a:custGeom>
                <a:avLst/>
                <a:gdLst/>
                <a:ahLst/>
                <a:cxnLst/>
                <a:rect l="l" t="t" r="r" b="b"/>
                <a:pathLst>
                  <a:path w="3907" h="5290" fill="none" extrusionOk="0">
                    <a:moveTo>
                      <a:pt x="0" y="1"/>
                    </a:moveTo>
                    <a:cubicBezTo>
                      <a:pt x="109" y="1384"/>
                      <a:pt x="407" y="2740"/>
                      <a:pt x="868" y="4069"/>
                    </a:cubicBezTo>
                    <a:cubicBezTo>
                      <a:pt x="1058" y="4557"/>
                      <a:pt x="1275" y="5046"/>
                      <a:pt x="1764" y="5154"/>
                    </a:cubicBezTo>
                    <a:cubicBezTo>
                      <a:pt x="2279" y="5290"/>
                      <a:pt x="2767" y="4910"/>
                      <a:pt x="3038" y="4476"/>
                    </a:cubicBezTo>
                    <a:cubicBezTo>
                      <a:pt x="3364" y="4042"/>
                      <a:pt x="3527" y="3527"/>
                      <a:pt x="3906" y="3147"/>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6"/>
              <p:cNvSpPr/>
              <p:nvPr/>
            </p:nvSpPr>
            <p:spPr>
              <a:xfrm>
                <a:off x="3982810" y="3391448"/>
                <a:ext cx="431584" cy="464905"/>
              </a:xfrm>
              <a:custGeom>
                <a:avLst/>
                <a:gdLst/>
                <a:ahLst/>
                <a:cxnLst/>
                <a:rect l="l" t="t" r="r" b="b"/>
                <a:pathLst>
                  <a:path w="9766" h="10520" extrusionOk="0">
                    <a:moveTo>
                      <a:pt x="5941" y="1"/>
                    </a:moveTo>
                    <a:cubicBezTo>
                      <a:pt x="5171" y="1"/>
                      <a:pt x="4440" y="347"/>
                      <a:pt x="3825" y="792"/>
                    </a:cubicBezTo>
                    <a:cubicBezTo>
                      <a:pt x="3608" y="1009"/>
                      <a:pt x="3364" y="1199"/>
                      <a:pt x="3201" y="1416"/>
                    </a:cubicBezTo>
                    <a:cubicBezTo>
                      <a:pt x="2469" y="2176"/>
                      <a:pt x="2035" y="3179"/>
                      <a:pt x="1628" y="4156"/>
                    </a:cubicBezTo>
                    <a:cubicBezTo>
                      <a:pt x="977" y="5702"/>
                      <a:pt x="435" y="7302"/>
                      <a:pt x="1" y="8957"/>
                    </a:cubicBezTo>
                    <a:cubicBezTo>
                      <a:pt x="165" y="8916"/>
                      <a:pt x="329" y="8899"/>
                      <a:pt x="493" y="8899"/>
                    </a:cubicBezTo>
                    <a:cubicBezTo>
                      <a:pt x="1632" y="8899"/>
                      <a:pt x="2763" y="9751"/>
                      <a:pt x="3938" y="9751"/>
                    </a:cubicBezTo>
                    <a:cubicBezTo>
                      <a:pt x="4072" y="9751"/>
                      <a:pt x="4206" y="9740"/>
                      <a:pt x="4341" y="9716"/>
                    </a:cubicBezTo>
                    <a:cubicBezTo>
                      <a:pt x="4639" y="9689"/>
                      <a:pt x="4910" y="9553"/>
                      <a:pt x="5236" y="9553"/>
                    </a:cubicBezTo>
                    <a:cubicBezTo>
                      <a:pt x="5670" y="9553"/>
                      <a:pt x="6049" y="9824"/>
                      <a:pt x="6456" y="10014"/>
                    </a:cubicBezTo>
                    <a:cubicBezTo>
                      <a:pt x="6945" y="10317"/>
                      <a:pt x="7494" y="10520"/>
                      <a:pt x="8034" y="10520"/>
                    </a:cubicBezTo>
                    <a:cubicBezTo>
                      <a:pt x="8123" y="10520"/>
                      <a:pt x="8212" y="10514"/>
                      <a:pt x="8301" y="10503"/>
                    </a:cubicBezTo>
                    <a:cubicBezTo>
                      <a:pt x="9657" y="10286"/>
                      <a:pt x="9657" y="8794"/>
                      <a:pt x="9711" y="7709"/>
                    </a:cubicBezTo>
                    <a:cubicBezTo>
                      <a:pt x="9765" y="6271"/>
                      <a:pt x="9630" y="4834"/>
                      <a:pt x="9331" y="3396"/>
                    </a:cubicBezTo>
                    <a:cubicBezTo>
                      <a:pt x="9196" y="2772"/>
                      <a:pt x="8979" y="2121"/>
                      <a:pt x="8680" y="1579"/>
                    </a:cubicBezTo>
                    <a:cubicBezTo>
                      <a:pt x="8219" y="765"/>
                      <a:pt x="7460" y="413"/>
                      <a:pt x="6592" y="87"/>
                    </a:cubicBezTo>
                    <a:cubicBezTo>
                      <a:pt x="6373" y="28"/>
                      <a:pt x="6155" y="1"/>
                      <a:pt x="5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6"/>
              <p:cNvSpPr/>
              <p:nvPr/>
            </p:nvSpPr>
            <p:spPr>
              <a:xfrm>
                <a:off x="4228561" y="3421101"/>
                <a:ext cx="216057" cy="423762"/>
              </a:xfrm>
              <a:custGeom>
                <a:avLst/>
                <a:gdLst/>
                <a:ahLst/>
                <a:cxnLst/>
                <a:rect l="l" t="t" r="r" b="b"/>
                <a:pathLst>
                  <a:path w="4889" h="9589" extrusionOk="0">
                    <a:moveTo>
                      <a:pt x="1209" y="1"/>
                    </a:moveTo>
                    <a:cubicBezTo>
                      <a:pt x="1168" y="1"/>
                      <a:pt x="1127" y="4"/>
                      <a:pt x="1085" y="13"/>
                    </a:cubicBezTo>
                    <a:cubicBezTo>
                      <a:pt x="841" y="94"/>
                      <a:pt x="678" y="284"/>
                      <a:pt x="543" y="528"/>
                    </a:cubicBezTo>
                    <a:cubicBezTo>
                      <a:pt x="271" y="1016"/>
                      <a:pt x="27" y="1559"/>
                      <a:pt x="0" y="2128"/>
                    </a:cubicBezTo>
                    <a:lnTo>
                      <a:pt x="0" y="2671"/>
                    </a:lnTo>
                    <a:cubicBezTo>
                      <a:pt x="109" y="3485"/>
                      <a:pt x="380" y="4217"/>
                      <a:pt x="488" y="5031"/>
                    </a:cubicBezTo>
                    <a:cubicBezTo>
                      <a:pt x="543" y="5654"/>
                      <a:pt x="516" y="6251"/>
                      <a:pt x="516" y="6848"/>
                    </a:cubicBezTo>
                    <a:cubicBezTo>
                      <a:pt x="516" y="7445"/>
                      <a:pt x="624" y="8069"/>
                      <a:pt x="895" y="8611"/>
                    </a:cubicBezTo>
                    <a:cubicBezTo>
                      <a:pt x="1166" y="9153"/>
                      <a:pt x="1709" y="9560"/>
                      <a:pt x="2306" y="9587"/>
                    </a:cubicBezTo>
                    <a:cubicBezTo>
                      <a:pt x="2330" y="9588"/>
                      <a:pt x="2354" y="9589"/>
                      <a:pt x="2378" y="9589"/>
                    </a:cubicBezTo>
                    <a:cubicBezTo>
                      <a:pt x="4888" y="9589"/>
                      <a:pt x="3767" y="3934"/>
                      <a:pt x="3391" y="2644"/>
                    </a:cubicBezTo>
                    <a:cubicBezTo>
                      <a:pt x="3119" y="1694"/>
                      <a:pt x="2658" y="826"/>
                      <a:pt x="1845" y="257"/>
                    </a:cubicBezTo>
                    <a:cubicBezTo>
                      <a:pt x="1661" y="119"/>
                      <a:pt x="1438"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6"/>
              <p:cNvSpPr/>
              <p:nvPr/>
            </p:nvSpPr>
            <p:spPr>
              <a:xfrm>
                <a:off x="4221358" y="3263865"/>
                <a:ext cx="406394" cy="338824"/>
              </a:xfrm>
              <a:custGeom>
                <a:avLst/>
                <a:gdLst/>
                <a:ahLst/>
                <a:cxnLst/>
                <a:rect l="l" t="t" r="r" b="b"/>
                <a:pathLst>
                  <a:path w="9196" h="7667" extrusionOk="0">
                    <a:moveTo>
                      <a:pt x="4766" y="0"/>
                    </a:moveTo>
                    <a:cubicBezTo>
                      <a:pt x="4661" y="0"/>
                      <a:pt x="4555" y="68"/>
                      <a:pt x="4449" y="153"/>
                    </a:cubicBezTo>
                    <a:cubicBezTo>
                      <a:pt x="3689" y="723"/>
                      <a:pt x="2903" y="1292"/>
                      <a:pt x="2197" y="1916"/>
                    </a:cubicBezTo>
                    <a:cubicBezTo>
                      <a:pt x="1926" y="2187"/>
                      <a:pt x="1818" y="2594"/>
                      <a:pt x="1628" y="2920"/>
                    </a:cubicBezTo>
                    <a:cubicBezTo>
                      <a:pt x="1411" y="3300"/>
                      <a:pt x="1112" y="3544"/>
                      <a:pt x="841" y="3869"/>
                    </a:cubicBezTo>
                    <a:cubicBezTo>
                      <a:pt x="272" y="4601"/>
                      <a:pt x="0" y="5442"/>
                      <a:pt x="190" y="6392"/>
                    </a:cubicBezTo>
                    <a:cubicBezTo>
                      <a:pt x="299" y="6826"/>
                      <a:pt x="380" y="7260"/>
                      <a:pt x="543" y="7666"/>
                    </a:cubicBezTo>
                    <a:cubicBezTo>
                      <a:pt x="1194" y="7043"/>
                      <a:pt x="2008" y="6419"/>
                      <a:pt x="2740" y="5958"/>
                    </a:cubicBezTo>
                    <a:cubicBezTo>
                      <a:pt x="2957" y="5822"/>
                      <a:pt x="3038" y="5741"/>
                      <a:pt x="3282" y="5741"/>
                    </a:cubicBezTo>
                    <a:cubicBezTo>
                      <a:pt x="3527" y="5741"/>
                      <a:pt x="3798" y="5741"/>
                      <a:pt x="4042" y="5714"/>
                    </a:cubicBezTo>
                    <a:cubicBezTo>
                      <a:pt x="4530" y="5714"/>
                      <a:pt x="5018" y="5686"/>
                      <a:pt x="5534" y="5686"/>
                    </a:cubicBezTo>
                    <a:cubicBezTo>
                      <a:pt x="6130" y="5686"/>
                      <a:pt x="6754" y="5632"/>
                      <a:pt x="7324" y="5442"/>
                    </a:cubicBezTo>
                    <a:cubicBezTo>
                      <a:pt x="7893" y="5225"/>
                      <a:pt x="8436" y="4818"/>
                      <a:pt x="8653" y="4249"/>
                    </a:cubicBezTo>
                    <a:lnTo>
                      <a:pt x="8572" y="4249"/>
                    </a:lnTo>
                    <a:cubicBezTo>
                      <a:pt x="8707" y="4195"/>
                      <a:pt x="8843" y="4086"/>
                      <a:pt x="8951" y="3950"/>
                    </a:cubicBezTo>
                    <a:cubicBezTo>
                      <a:pt x="9060" y="3815"/>
                      <a:pt x="9060" y="3679"/>
                      <a:pt x="9006" y="3544"/>
                    </a:cubicBezTo>
                    <a:cubicBezTo>
                      <a:pt x="8978" y="3327"/>
                      <a:pt x="8978" y="3435"/>
                      <a:pt x="9114" y="3245"/>
                    </a:cubicBezTo>
                    <a:cubicBezTo>
                      <a:pt x="9141" y="3218"/>
                      <a:pt x="9195" y="3083"/>
                      <a:pt x="9114" y="3001"/>
                    </a:cubicBezTo>
                    <a:cubicBezTo>
                      <a:pt x="9087" y="2947"/>
                      <a:pt x="9039" y="2933"/>
                      <a:pt x="8985" y="2933"/>
                    </a:cubicBezTo>
                    <a:cubicBezTo>
                      <a:pt x="8931" y="2933"/>
                      <a:pt x="8870" y="2947"/>
                      <a:pt x="8816" y="2947"/>
                    </a:cubicBezTo>
                    <a:cubicBezTo>
                      <a:pt x="8029" y="3028"/>
                      <a:pt x="7242" y="3083"/>
                      <a:pt x="6510" y="3245"/>
                    </a:cubicBezTo>
                    <a:cubicBezTo>
                      <a:pt x="6445" y="3253"/>
                      <a:pt x="6379" y="3256"/>
                      <a:pt x="6314" y="3256"/>
                    </a:cubicBezTo>
                    <a:cubicBezTo>
                      <a:pt x="6137" y="3256"/>
                      <a:pt x="5964" y="3231"/>
                      <a:pt x="5805" y="3191"/>
                    </a:cubicBezTo>
                    <a:cubicBezTo>
                      <a:pt x="5724" y="3191"/>
                      <a:pt x="5615" y="3164"/>
                      <a:pt x="5615" y="3110"/>
                    </a:cubicBezTo>
                    <a:cubicBezTo>
                      <a:pt x="5588" y="3028"/>
                      <a:pt x="5669" y="2974"/>
                      <a:pt x="5724" y="2974"/>
                    </a:cubicBezTo>
                    <a:cubicBezTo>
                      <a:pt x="5832" y="2920"/>
                      <a:pt x="5968" y="2920"/>
                      <a:pt x="6076" y="2920"/>
                    </a:cubicBezTo>
                    <a:cubicBezTo>
                      <a:pt x="6347" y="2920"/>
                      <a:pt x="6754" y="2784"/>
                      <a:pt x="7025" y="2703"/>
                    </a:cubicBezTo>
                    <a:cubicBezTo>
                      <a:pt x="7432" y="2567"/>
                      <a:pt x="7839" y="2323"/>
                      <a:pt x="8246" y="2106"/>
                    </a:cubicBezTo>
                    <a:cubicBezTo>
                      <a:pt x="8409" y="2052"/>
                      <a:pt x="8572" y="1943"/>
                      <a:pt x="8707" y="1808"/>
                    </a:cubicBezTo>
                    <a:cubicBezTo>
                      <a:pt x="8816" y="1672"/>
                      <a:pt x="8870" y="1428"/>
                      <a:pt x="8734" y="1319"/>
                    </a:cubicBezTo>
                    <a:lnTo>
                      <a:pt x="8734" y="1319"/>
                    </a:lnTo>
                    <a:cubicBezTo>
                      <a:pt x="7495" y="1725"/>
                      <a:pt x="6199" y="1944"/>
                      <a:pt x="4894" y="1944"/>
                    </a:cubicBezTo>
                    <a:cubicBezTo>
                      <a:pt x="4628" y="1944"/>
                      <a:pt x="4362" y="1935"/>
                      <a:pt x="4096" y="1916"/>
                    </a:cubicBezTo>
                    <a:cubicBezTo>
                      <a:pt x="4232" y="1618"/>
                      <a:pt x="4367" y="1319"/>
                      <a:pt x="4584" y="1075"/>
                    </a:cubicBezTo>
                    <a:cubicBezTo>
                      <a:pt x="4774" y="831"/>
                      <a:pt x="4937" y="587"/>
                      <a:pt x="4991" y="289"/>
                    </a:cubicBezTo>
                    <a:cubicBezTo>
                      <a:pt x="4991" y="180"/>
                      <a:pt x="4937" y="45"/>
                      <a:pt x="4856" y="18"/>
                    </a:cubicBezTo>
                    <a:cubicBezTo>
                      <a:pt x="4826" y="6"/>
                      <a:pt x="4796" y="0"/>
                      <a:pt x="4766" y="0"/>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6"/>
              <p:cNvSpPr/>
              <p:nvPr/>
            </p:nvSpPr>
            <p:spPr>
              <a:xfrm>
                <a:off x="4493447" y="3415665"/>
                <a:ext cx="125904" cy="32393"/>
              </a:xfrm>
              <a:custGeom>
                <a:avLst/>
                <a:gdLst/>
                <a:ahLst/>
                <a:cxnLst/>
                <a:rect l="l" t="t" r="r" b="b"/>
                <a:pathLst>
                  <a:path w="2849" h="733" fill="none" extrusionOk="0">
                    <a:moveTo>
                      <a:pt x="1" y="651"/>
                    </a:moveTo>
                    <a:cubicBezTo>
                      <a:pt x="1" y="651"/>
                      <a:pt x="923" y="732"/>
                      <a:pt x="1438" y="543"/>
                    </a:cubicBezTo>
                    <a:cubicBezTo>
                      <a:pt x="1872" y="407"/>
                      <a:pt x="2442" y="244"/>
                      <a:pt x="2849" y="0"/>
                    </a:cubicBezTo>
                  </a:path>
                </a:pathLst>
              </a:custGeom>
              <a:noFill/>
              <a:ln w="7450" cap="flat"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6"/>
              <p:cNvSpPr/>
              <p:nvPr/>
            </p:nvSpPr>
            <p:spPr>
              <a:xfrm>
                <a:off x="4495834" y="3439617"/>
                <a:ext cx="117508" cy="45607"/>
              </a:xfrm>
              <a:custGeom>
                <a:avLst/>
                <a:gdLst/>
                <a:ahLst/>
                <a:cxnLst/>
                <a:rect l="l" t="t" r="r" b="b"/>
                <a:pathLst>
                  <a:path w="2659" h="1032" fill="none" extrusionOk="0">
                    <a:moveTo>
                      <a:pt x="1" y="1031"/>
                    </a:moveTo>
                    <a:cubicBezTo>
                      <a:pt x="543" y="1004"/>
                      <a:pt x="1086" y="950"/>
                      <a:pt x="1574" y="733"/>
                    </a:cubicBezTo>
                    <a:cubicBezTo>
                      <a:pt x="1981" y="516"/>
                      <a:pt x="2306" y="218"/>
                      <a:pt x="2659" y="1"/>
                    </a:cubicBezTo>
                  </a:path>
                </a:pathLst>
              </a:custGeom>
              <a:noFill/>
              <a:ln w="7450" cap="flat"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6"/>
              <p:cNvSpPr/>
              <p:nvPr/>
            </p:nvSpPr>
            <p:spPr>
              <a:xfrm>
                <a:off x="4179419" y="3504359"/>
                <a:ext cx="31200" cy="305680"/>
              </a:xfrm>
              <a:custGeom>
                <a:avLst/>
                <a:gdLst/>
                <a:ahLst/>
                <a:cxnLst/>
                <a:rect l="l" t="t" r="r" b="b"/>
                <a:pathLst>
                  <a:path w="706" h="6917" fill="none" extrusionOk="0">
                    <a:moveTo>
                      <a:pt x="27" y="0"/>
                    </a:moveTo>
                    <a:cubicBezTo>
                      <a:pt x="0" y="2306"/>
                      <a:pt x="244" y="4638"/>
                      <a:pt x="705" y="6917"/>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6"/>
              <p:cNvSpPr/>
              <p:nvPr/>
            </p:nvSpPr>
            <p:spPr>
              <a:xfrm>
                <a:off x="4119451" y="3528311"/>
                <a:ext cx="36017" cy="215836"/>
              </a:xfrm>
              <a:custGeom>
                <a:avLst/>
                <a:gdLst/>
                <a:ahLst/>
                <a:cxnLst/>
                <a:rect l="l" t="t" r="r" b="b"/>
                <a:pathLst>
                  <a:path w="815" h="4884" fill="none" extrusionOk="0">
                    <a:moveTo>
                      <a:pt x="815" y="1"/>
                    </a:moveTo>
                    <a:cubicBezTo>
                      <a:pt x="272" y="1574"/>
                      <a:pt x="1" y="3228"/>
                      <a:pt x="55" y="4883"/>
                    </a:cubicBezTo>
                  </a:path>
                </a:pathLst>
              </a:custGeom>
              <a:noFill/>
              <a:ln w="8125" cap="rnd" cmpd="sng">
                <a:solidFill>
                  <a:schemeClr val="l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6"/>
              <p:cNvSpPr/>
              <p:nvPr/>
            </p:nvSpPr>
            <p:spPr>
              <a:xfrm>
                <a:off x="4679230" y="2683266"/>
                <a:ext cx="771999" cy="1661417"/>
              </a:xfrm>
              <a:custGeom>
                <a:avLst/>
                <a:gdLst/>
                <a:ahLst/>
                <a:cxnLst/>
                <a:rect l="l" t="t" r="r" b="b"/>
                <a:pathLst>
                  <a:path w="17469" h="37595" extrusionOk="0">
                    <a:moveTo>
                      <a:pt x="2279" y="0"/>
                    </a:moveTo>
                    <a:lnTo>
                      <a:pt x="2279" y="0"/>
                    </a:lnTo>
                    <a:cubicBezTo>
                      <a:pt x="3744" y="1194"/>
                      <a:pt x="4341" y="3201"/>
                      <a:pt x="4313" y="5100"/>
                    </a:cubicBezTo>
                    <a:cubicBezTo>
                      <a:pt x="4286" y="6998"/>
                      <a:pt x="3744" y="8816"/>
                      <a:pt x="3228" y="10660"/>
                    </a:cubicBezTo>
                    <a:cubicBezTo>
                      <a:pt x="2144" y="14864"/>
                      <a:pt x="1303" y="19231"/>
                      <a:pt x="814" y="23625"/>
                    </a:cubicBezTo>
                    <a:cubicBezTo>
                      <a:pt x="326" y="28291"/>
                      <a:pt x="353" y="32956"/>
                      <a:pt x="1" y="37594"/>
                    </a:cubicBezTo>
                    <a:lnTo>
                      <a:pt x="15136" y="37594"/>
                    </a:lnTo>
                    <a:cubicBezTo>
                      <a:pt x="15380" y="37052"/>
                      <a:pt x="15516" y="36455"/>
                      <a:pt x="15651" y="35885"/>
                    </a:cubicBezTo>
                    <a:cubicBezTo>
                      <a:pt x="16058" y="33987"/>
                      <a:pt x="16790" y="31898"/>
                      <a:pt x="16899" y="29972"/>
                    </a:cubicBezTo>
                    <a:cubicBezTo>
                      <a:pt x="17007" y="28074"/>
                      <a:pt x="17089" y="26148"/>
                      <a:pt x="17224" y="24249"/>
                    </a:cubicBezTo>
                    <a:cubicBezTo>
                      <a:pt x="17360" y="22784"/>
                      <a:pt x="17469" y="21266"/>
                      <a:pt x="16899" y="19909"/>
                    </a:cubicBezTo>
                    <a:cubicBezTo>
                      <a:pt x="16275" y="18418"/>
                      <a:pt x="14973" y="17333"/>
                      <a:pt x="13780" y="16275"/>
                    </a:cubicBezTo>
                    <a:cubicBezTo>
                      <a:pt x="13102" y="15678"/>
                      <a:pt x="12423" y="15000"/>
                      <a:pt x="11908" y="14240"/>
                    </a:cubicBezTo>
                    <a:cubicBezTo>
                      <a:pt x="11447" y="13454"/>
                      <a:pt x="11311" y="12613"/>
                      <a:pt x="10850" y="11826"/>
                    </a:cubicBezTo>
                    <a:cubicBezTo>
                      <a:pt x="9820" y="9901"/>
                      <a:pt x="8274" y="8355"/>
                      <a:pt x="7595" y="6212"/>
                    </a:cubicBezTo>
                    <a:cubicBezTo>
                      <a:pt x="6917" y="4096"/>
                      <a:pt x="5670" y="2442"/>
                      <a:pt x="4069" y="896"/>
                    </a:cubicBezTo>
                    <a:lnTo>
                      <a:pt x="22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6"/>
              <p:cNvSpPr/>
              <p:nvPr/>
            </p:nvSpPr>
            <p:spPr>
              <a:xfrm>
                <a:off x="4741585" y="2748008"/>
                <a:ext cx="197806" cy="1036889"/>
              </a:xfrm>
              <a:custGeom>
                <a:avLst/>
                <a:gdLst/>
                <a:ahLst/>
                <a:cxnLst/>
                <a:rect l="l" t="t" r="r" b="b"/>
                <a:pathLst>
                  <a:path w="4476" h="23463" fill="none" extrusionOk="0">
                    <a:moveTo>
                      <a:pt x="3472" y="0"/>
                    </a:moveTo>
                    <a:cubicBezTo>
                      <a:pt x="4476" y="2468"/>
                      <a:pt x="4367" y="5289"/>
                      <a:pt x="3743" y="7893"/>
                    </a:cubicBezTo>
                    <a:cubicBezTo>
                      <a:pt x="3174" y="10497"/>
                      <a:pt x="2116" y="13020"/>
                      <a:pt x="1356" y="15569"/>
                    </a:cubicBezTo>
                    <a:cubicBezTo>
                      <a:pt x="570" y="18092"/>
                      <a:pt x="0" y="20804"/>
                      <a:pt x="353" y="23462"/>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6"/>
              <p:cNvSpPr/>
              <p:nvPr/>
            </p:nvSpPr>
            <p:spPr>
              <a:xfrm>
                <a:off x="4789533" y="3364093"/>
                <a:ext cx="153436" cy="835548"/>
              </a:xfrm>
              <a:custGeom>
                <a:avLst/>
                <a:gdLst/>
                <a:ahLst/>
                <a:cxnLst/>
                <a:rect l="l" t="t" r="r" b="b"/>
                <a:pathLst>
                  <a:path w="3472" h="18907" fill="none" extrusionOk="0">
                    <a:moveTo>
                      <a:pt x="2062" y="18906"/>
                    </a:moveTo>
                    <a:cubicBezTo>
                      <a:pt x="0" y="12722"/>
                      <a:pt x="488" y="5751"/>
                      <a:pt x="3472" y="1"/>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6"/>
              <p:cNvSpPr/>
              <p:nvPr/>
            </p:nvSpPr>
            <p:spPr>
              <a:xfrm>
                <a:off x="4981282" y="3416858"/>
                <a:ext cx="269751" cy="384784"/>
              </a:xfrm>
              <a:custGeom>
                <a:avLst/>
                <a:gdLst/>
                <a:ahLst/>
                <a:cxnLst/>
                <a:rect l="l" t="t" r="r" b="b"/>
                <a:pathLst>
                  <a:path w="6104" h="8707" fill="none" extrusionOk="0">
                    <a:moveTo>
                      <a:pt x="299" y="8707"/>
                    </a:moveTo>
                    <a:cubicBezTo>
                      <a:pt x="1" y="6781"/>
                      <a:pt x="435" y="4828"/>
                      <a:pt x="1520" y="3228"/>
                    </a:cubicBezTo>
                    <a:cubicBezTo>
                      <a:pt x="2578" y="1655"/>
                      <a:pt x="4259" y="488"/>
                      <a:pt x="6104" y="0"/>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6"/>
              <p:cNvSpPr/>
              <p:nvPr/>
            </p:nvSpPr>
            <p:spPr>
              <a:xfrm>
                <a:off x="5050840" y="3466000"/>
                <a:ext cx="209782" cy="163070"/>
              </a:xfrm>
              <a:custGeom>
                <a:avLst/>
                <a:gdLst/>
                <a:ahLst/>
                <a:cxnLst/>
                <a:rect l="l" t="t" r="r" b="b"/>
                <a:pathLst>
                  <a:path w="4747" h="3690" fill="none" extrusionOk="0">
                    <a:moveTo>
                      <a:pt x="0" y="3689"/>
                    </a:moveTo>
                    <a:cubicBezTo>
                      <a:pt x="1058" y="1926"/>
                      <a:pt x="2794" y="570"/>
                      <a:pt x="4747" y="0"/>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6"/>
              <p:cNvSpPr/>
              <p:nvPr/>
            </p:nvSpPr>
            <p:spPr>
              <a:xfrm>
                <a:off x="4921358" y="3247823"/>
                <a:ext cx="263741" cy="484306"/>
              </a:xfrm>
              <a:custGeom>
                <a:avLst/>
                <a:gdLst/>
                <a:ahLst/>
                <a:cxnLst/>
                <a:rect l="l" t="t" r="r" b="b"/>
                <a:pathLst>
                  <a:path w="5968" h="10959" fill="none" extrusionOk="0">
                    <a:moveTo>
                      <a:pt x="1" y="10959"/>
                    </a:moveTo>
                    <a:cubicBezTo>
                      <a:pt x="55" y="6646"/>
                      <a:pt x="2361" y="2415"/>
                      <a:pt x="5968" y="1"/>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6"/>
              <p:cNvSpPr/>
              <p:nvPr/>
            </p:nvSpPr>
            <p:spPr>
              <a:xfrm>
                <a:off x="5006471" y="3328164"/>
                <a:ext cx="161877" cy="187023"/>
              </a:xfrm>
              <a:custGeom>
                <a:avLst/>
                <a:gdLst/>
                <a:ahLst/>
                <a:cxnLst/>
                <a:rect l="l" t="t" r="r" b="b"/>
                <a:pathLst>
                  <a:path w="3663" h="4232" fill="none" extrusionOk="0">
                    <a:moveTo>
                      <a:pt x="1" y="4231"/>
                    </a:moveTo>
                    <a:cubicBezTo>
                      <a:pt x="841" y="2523"/>
                      <a:pt x="2143" y="1085"/>
                      <a:pt x="3662" y="0"/>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5031661" y="3896301"/>
                <a:ext cx="80342" cy="328483"/>
              </a:xfrm>
              <a:custGeom>
                <a:avLst/>
                <a:gdLst/>
                <a:ahLst/>
                <a:cxnLst/>
                <a:rect l="l" t="t" r="r" b="b"/>
                <a:pathLst>
                  <a:path w="1818" h="7433" fill="none" extrusionOk="0">
                    <a:moveTo>
                      <a:pt x="0" y="1"/>
                    </a:moveTo>
                    <a:cubicBezTo>
                      <a:pt x="244" y="2550"/>
                      <a:pt x="841" y="5100"/>
                      <a:pt x="1817" y="7433"/>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4928561" y="3929887"/>
                <a:ext cx="68366" cy="322473"/>
              </a:xfrm>
              <a:custGeom>
                <a:avLst/>
                <a:gdLst/>
                <a:ahLst/>
                <a:cxnLst/>
                <a:rect l="l" t="t" r="r" b="b"/>
                <a:pathLst>
                  <a:path w="1547" h="7297" fill="none" extrusionOk="0">
                    <a:moveTo>
                      <a:pt x="1" y="0"/>
                    </a:moveTo>
                    <a:cubicBezTo>
                      <a:pt x="245" y="2469"/>
                      <a:pt x="787" y="4910"/>
                      <a:pt x="1547" y="7297"/>
                    </a:cubicBezTo>
                  </a:path>
                </a:pathLst>
              </a:custGeom>
              <a:noFill/>
              <a:ln w="8125" cap="rnd" cmpd="sng">
                <a:solidFill>
                  <a:schemeClr val="accent3"/>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6"/>
              <p:cNvSpPr/>
              <p:nvPr/>
            </p:nvSpPr>
            <p:spPr>
              <a:xfrm>
                <a:off x="5092778" y="3474220"/>
                <a:ext cx="363218" cy="685426"/>
              </a:xfrm>
              <a:custGeom>
                <a:avLst/>
                <a:gdLst/>
                <a:ahLst/>
                <a:cxnLst/>
                <a:rect l="l" t="t" r="r" b="b"/>
                <a:pathLst>
                  <a:path w="8219" h="15510" extrusionOk="0">
                    <a:moveTo>
                      <a:pt x="4862" y="1"/>
                    </a:moveTo>
                    <a:cubicBezTo>
                      <a:pt x="3261" y="1"/>
                      <a:pt x="1689" y="1699"/>
                      <a:pt x="1031" y="3015"/>
                    </a:cubicBezTo>
                    <a:cubicBezTo>
                      <a:pt x="136" y="4724"/>
                      <a:pt x="0" y="6758"/>
                      <a:pt x="272" y="8657"/>
                    </a:cubicBezTo>
                    <a:cubicBezTo>
                      <a:pt x="543" y="10555"/>
                      <a:pt x="1167" y="12373"/>
                      <a:pt x="1818" y="14190"/>
                    </a:cubicBezTo>
                    <a:cubicBezTo>
                      <a:pt x="1981" y="14651"/>
                      <a:pt x="2170" y="15194"/>
                      <a:pt x="2631" y="15411"/>
                    </a:cubicBezTo>
                    <a:cubicBezTo>
                      <a:pt x="2774" y="15479"/>
                      <a:pt x="2919" y="15509"/>
                      <a:pt x="3064" y="15509"/>
                    </a:cubicBezTo>
                    <a:cubicBezTo>
                      <a:pt x="3609" y="15509"/>
                      <a:pt x="4156" y="15085"/>
                      <a:pt x="4584" y="14678"/>
                    </a:cubicBezTo>
                    <a:cubicBezTo>
                      <a:pt x="6456" y="12780"/>
                      <a:pt x="7677" y="10230"/>
                      <a:pt x="7975" y="7599"/>
                    </a:cubicBezTo>
                    <a:cubicBezTo>
                      <a:pt x="8219" y="5537"/>
                      <a:pt x="8138" y="1794"/>
                      <a:pt x="6185" y="438"/>
                    </a:cubicBezTo>
                    <a:cubicBezTo>
                      <a:pt x="5754" y="132"/>
                      <a:pt x="5307" y="1"/>
                      <a:pt x="4862" y="1"/>
                    </a:cubicBezTo>
                    <a:close/>
                  </a:path>
                </a:pathLst>
              </a:custGeom>
              <a:solidFill>
                <a:schemeClr val="dk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6"/>
              <p:cNvSpPr/>
              <p:nvPr/>
            </p:nvSpPr>
            <p:spPr>
              <a:xfrm>
                <a:off x="5197071" y="3502812"/>
                <a:ext cx="225382" cy="548164"/>
              </a:xfrm>
              <a:custGeom>
                <a:avLst/>
                <a:gdLst/>
                <a:ahLst/>
                <a:cxnLst/>
                <a:rect l="l" t="t" r="r" b="b"/>
                <a:pathLst>
                  <a:path w="5100" h="12404" extrusionOk="0">
                    <a:moveTo>
                      <a:pt x="3300" y="1"/>
                    </a:moveTo>
                    <a:cubicBezTo>
                      <a:pt x="2525" y="1"/>
                      <a:pt x="1654" y="643"/>
                      <a:pt x="1302" y="1229"/>
                    </a:cubicBezTo>
                    <a:cubicBezTo>
                      <a:pt x="868" y="1961"/>
                      <a:pt x="760" y="2883"/>
                      <a:pt x="814" y="3778"/>
                    </a:cubicBezTo>
                    <a:cubicBezTo>
                      <a:pt x="814" y="4646"/>
                      <a:pt x="950" y="5541"/>
                      <a:pt x="841" y="6409"/>
                    </a:cubicBezTo>
                    <a:cubicBezTo>
                      <a:pt x="705" y="7467"/>
                      <a:pt x="299" y="8471"/>
                      <a:pt x="136" y="9529"/>
                    </a:cubicBezTo>
                    <a:cubicBezTo>
                      <a:pt x="0" y="10586"/>
                      <a:pt x="190" y="11807"/>
                      <a:pt x="1031" y="12404"/>
                    </a:cubicBezTo>
                    <a:cubicBezTo>
                      <a:pt x="1167" y="10885"/>
                      <a:pt x="1953" y="9529"/>
                      <a:pt x="2767" y="8200"/>
                    </a:cubicBezTo>
                    <a:cubicBezTo>
                      <a:pt x="3581" y="6898"/>
                      <a:pt x="4421" y="5623"/>
                      <a:pt x="4801" y="4131"/>
                    </a:cubicBezTo>
                    <a:cubicBezTo>
                      <a:pt x="5100" y="2965"/>
                      <a:pt x="5045" y="1283"/>
                      <a:pt x="4123" y="334"/>
                    </a:cubicBezTo>
                    <a:cubicBezTo>
                      <a:pt x="3888" y="98"/>
                      <a:pt x="3601" y="1"/>
                      <a:pt x="3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6"/>
              <p:cNvSpPr/>
              <p:nvPr/>
            </p:nvSpPr>
            <p:spPr>
              <a:xfrm>
                <a:off x="5227033" y="3495388"/>
                <a:ext cx="227768" cy="210400"/>
              </a:xfrm>
              <a:custGeom>
                <a:avLst/>
                <a:gdLst/>
                <a:ahLst/>
                <a:cxnLst/>
                <a:rect l="l" t="t" r="r" b="b"/>
                <a:pathLst>
                  <a:path w="5154" h="4761" extrusionOk="0">
                    <a:moveTo>
                      <a:pt x="3457" y="1"/>
                    </a:moveTo>
                    <a:cubicBezTo>
                      <a:pt x="2474" y="1"/>
                      <a:pt x="1505" y="428"/>
                      <a:pt x="841" y="1180"/>
                    </a:cubicBezTo>
                    <a:cubicBezTo>
                      <a:pt x="570" y="1478"/>
                      <a:pt x="353" y="1858"/>
                      <a:pt x="217" y="2238"/>
                    </a:cubicBezTo>
                    <a:cubicBezTo>
                      <a:pt x="55" y="2780"/>
                      <a:pt x="0" y="3757"/>
                      <a:pt x="461" y="4163"/>
                    </a:cubicBezTo>
                    <a:cubicBezTo>
                      <a:pt x="1004" y="4624"/>
                      <a:pt x="1953" y="4760"/>
                      <a:pt x="2523" y="4760"/>
                    </a:cubicBezTo>
                    <a:cubicBezTo>
                      <a:pt x="3282" y="4706"/>
                      <a:pt x="4015" y="4407"/>
                      <a:pt x="4476" y="3838"/>
                    </a:cubicBezTo>
                    <a:cubicBezTo>
                      <a:pt x="4937" y="3214"/>
                      <a:pt x="5018" y="2400"/>
                      <a:pt x="5073" y="1614"/>
                    </a:cubicBezTo>
                    <a:cubicBezTo>
                      <a:pt x="5100" y="1234"/>
                      <a:pt x="5154" y="746"/>
                      <a:pt x="4856" y="393"/>
                    </a:cubicBezTo>
                    <a:cubicBezTo>
                      <a:pt x="4693" y="203"/>
                      <a:pt x="4394" y="95"/>
                      <a:pt x="4123" y="68"/>
                    </a:cubicBezTo>
                    <a:cubicBezTo>
                      <a:pt x="3903" y="23"/>
                      <a:pt x="3679" y="1"/>
                      <a:pt x="3457" y="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6"/>
              <p:cNvSpPr/>
              <p:nvPr/>
            </p:nvSpPr>
            <p:spPr>
              <a:xfrm>
                <a:off x="5174268" y="2823842"/>
                <a:ext cx="563454" cy="1522034"/>
              </a:xfrm>
              <a:custGeom>
                <a:avLst/>
                <a:gdLst/>
                <a:ahLst/>
                <a:cxnLst/>
                <a:rect l="l" t="t" r="r" b="b"/>
                <a:pathLst>
                  <a:path w="12750" h="34441" extrusionOk="0">
                    <a:moveTo>
                      <a:pt x="10041" y="0"/>
                    </a:moveTo>
                    <a:cubicBezTo>
                      <a:pt x="9579" y="0"/>
                      <a:pt x="9104" y="128"/>
                      <a:pt x="8708" y="373"/>
                    </a:cubicBezTo>
                    <a:cubicBezTo>
                      <a:pt x="8057" y="752"/>
                      <a:pt x="7623" y="1376"/>
                      <a:pt x="7487" y="2082"/>
                    </a:cubicBezTo>
                    <a:lnTo>
                      <a:pt x="1" y="34440"/>
                    </a:lnTo>
                    <a:lnTo>
                      <a:pt x="1872" y="34440"/>
                    </a:lnTo>
                    <a:lnTo>
                      <a:pt x="9277" y="2488"/>
                    </a:lnTo>
                    <a:cubicBezTo>
                      <a:pt x="9332" y="2271"/>
                      <a:pt x="9440" y="2082"/>
                      <a:pt x="9657" y="1973"/>
                    </a:cubicBezTo>
                    <a:cubicBezTo>
                      <a:pt x="9816" y="1894"/>
                      <a:pt x="9960" y="1843"/>
                      <a:pt x="10122" y="1843"/>
                    </a:cubicBezTo>
                    <a:cubicBezTo>
                      <a:pt x="10181" y="1843"/>
                      <a:pt x="10243" y="1850"/>
                      <a:pt x="10308" y="1865"/>
                    </a:cubicBezTo>
                    <a:cubicBezTo>
                      <a:pt x="10579" y="1946"/>
                      <a:pt x="10769" y="2109"/>
                      <a:pt x="10905" y="2380"/>
                    </a:cubicBezTo>
                    <a:cubicBezTo>
                      <a:pt x="10986" y="2543"/>
                      <a:pt x="10986" y="2705"/>
                      <a:pt x="10932" y="2895"/>
                    </a:cubicBezTo>
                    <a:lnTo>
                      <a:pt x="10444" y="5065"/>
                    </a:lnTo>
                    <a:cubicBezTo>
                      <a:pt x="10335" y="5526"/>
                      <a:pt x="10633" y="6042"/>
                      <a:pt x="11122" y="6150"/>
                    </a:cubicBezTo>
                    <a:cubicBezTo>
                      <a:pt x="11173" y="6159"/>
                      <a:pt x="11224" y="6163"/>
                      <a:pt x="11276" y="6163"/>
                    </a:cubicBezTo>
                    <a:cubicBezTo>
                      <a:pt x="11692" y="6163"/>
                      <a:pt x="12110" y="5882"/>
                      <a:pt x="12207" y="5472"/>
                    </a:cubicBezTo>
                    <a:lnTo>
                      <a:pt x="12722" y="3329"/>
                    </a:lnTo>
                    <a:cubicBezTo>
                      <a:pt x="12749" y="2732"/>
                      <a:pt x="12668" y="2109"/>
                      <a:pt x="12451" y="1566"/>
                    </a:cubicBezTo>
                    <a:cubicBezTo>
                      <a:pt x="12098" y="780"/>
                      <a:pt x="11420" y="291"/>
                      <a:pt x="10633" y="74"/>
                    </a:cubicBezTo>
                    <a:cubicBezTo>
                      <a:pt x="10443" y="25"/>
                      <a:pt x="10243" y="0"/>
                      <a:pt x="10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6"/>
              <p:cNvSpPr/>
              <p:nvPr/>
            </p:nvSpPr>
            <p:spPr>
              <a:xfrm>
                <a:off x="5334906" y="3638483"/>
                <a:ext cx="119894" cy="55771"/>
              </a:xfrm>
              <a:custGeom>
                <a:avLst/>
                <a:gdLst/>
                <a:ahLst/>
                <a:cxnLst/>
                <a:rect l="l" t="t" r="r" b="b"/>
                <a:pathLst>
                  <a:path w="2713" h="1262" extrusionOk="0">
                    <a:moveTo>
                      <a:pt x="2070" y="0"/>
                    </a:moveTo>
                    <a:cubicBezTo>
                      <a:pt x="2011" y="0"/>
                      <a:pt x="1953" y="3"/>
                      <a:pt x="1899" y="3"/>
                    </a:cubicBezTo>
                    <a:lnTo>
                      <a:pt x="353" y="220"/>
                    </a:lnTo>
                    <a:lnTo>
                      <a:pt x="733" y="112"/>
                    </a:lnTo>
                    <a:cubicBezTo>
                      <a:pt x="713" y="109"/>
                      <a:pt x="693" y="107"/>
                      <a:pt x="673" y="107"/>
                    </a:cubicBezTo>
                    <a:cubicBezTo>
                      <a:pt x="494" y="107"/>
                      <a:pt x="285" y="210"/>
                      <a:pt x="163" y="356"/>
                    </a:cubicBezTo>
                    <a:cubicBezTo>
                      <a:pt x="28" y="519"/>
                      <a:pt x="0" y="763"/>
                      <a:pt x="55" y="980"/>
                    </a:cubicBezTo>
                    <a:cubicBezTo>
                      <a:pt x="466" y="1144"/>
                      <a:pt x="893" y="1262"/>
                      <a:pt x="1336" y="1262"/>
                    </a:cubicBezTo>
                    <a:cubicBezTo>
                      <a:pt x="1477" y="1262"/>
                      <a:pt x="1619" y="1250"/>
                      <a:pt x="1764" y="1224"/>
                    </a:cubicBezTo>
                    <a:cubicBezTo>
                      <a:pt x="2062" y="1197"/>
                      <a:pt x="2360" y="1088"/>
                      <a:pt x="2523" y="871"/>
                    </a:cubicBezTo>
                    <a:cubicBezTo>
                      <a:pt x="2713" y="627"/>
                      <a:pt x="2713" y="220"/>
                      <a:pt x="2442" y="85"/>
                    </a:cubicBezTo>
                    <a:cubicBezTo>
                      <a:pt x="2315" y="12"/>
                      <a:pt x="2188" y="0"/>
                      <a:pt x="2070" y="0"/>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6"/>
              <p:cNvSpPr/>
              <p:nvPr/>
            </p:nvSpPr>
            <p:spPr>
              <a:xfrm>
                <a:off x="5320543" y="3584966"/>
                <a:ext cx="149857" cy="76276"/>
              </a:xfrm>
              <a:custGeom>
                <a:avLst/>
                <a:gdLst/>
                <a:ahLst/>
                <a:cxnLst/>
                <a:rect l="l" t="t" r="r" b="b"/>
                <a:pathLst>
                  <a:path w="3391" h="1726" extrusionOk="0">
                    <a:moveTo>
                      <a:pt x="2763" y="0"/>
                    </a:moveTo>
                    <a:cubicBezTo>
                      <a:pt x="2701" y="0"/>
                      <a:pt x="2638" y="7"/>
                      <a:pt x="2577" y="21"/>
                    </a:cubicBezTo>
                    <a:cubicBezTo>
                      <a:pt x="2224" y="102"/>
                      <a:pt x="0" y="509"/>
                      <a:pt x="542" y="1323"/>
                    </a:cubicBezTo>
                    <a:cubicBezTo>
                      <a:pt x="651" y="1458"/>
                      <a:pt x="787" y="1513"/>
                      <a:pt x="949" y="1540"/>
                    </a:cubicBezTo>
                    <a:cubicBezTo>
                      <a:pt x="1193" y="1567"/>
                      <a:pt x="1410" y="1621"/>
                      <a:pt x="1627" y="1675"/>
                    </a:cubicBezTo>
                    <a:cubicBezTo>
                      <a:pt x="1777" y="1694"/>
                      <a:pt x="1914" y="1726"/>
                      <a:pt x="2047" y="1726"/>
                    </a:cubicBezTo>
                    <a:cubicBezTo>
                      <a:pt x="2106" y="1726"/>
                      <a:pt x="2165" y="1719"/>
                      <a:pt x="2224" y="1702"/>
                    </a:cubicBezTo>
                    <a:cubicBezTo>
                      <a:pt x="2495" y="1675"/>
                      <a:pt x="2685" y="1458"/>
                      <a:pt x="2902" y="1268"/>
                    </a:cubicBezTo>
                    <a:cubicBezTo>
                      <a:pt x="3065" y="1133"/>
                      <a:pt x="3201" y="970"/>
                      <a:pt x="3309" y="780"/>
                    </a:cubicBezTo>
                    <a:cubicBezTo>
                      <a:pt x="3390" y="590"/>
                      <a:pt x="3390" y="346"/>
                      <a:pt x="3255" y="183"/>
                    </a:cubicBezTo>
                    <a:cubicBezTo>
                      <a:pt x="3133" y="61"/>
                      <a:pt x="2950" y="0"/>
                      <a:pt x="2763" y="0"/>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6"/>
              <p:cNvSpPr/>
              <p:nvPr/>
            </p:nvSpPr>
            <p:spPr>
              <a:xfrm>
                <a:off x="5344495" y="3539404"/>
                <a:ext cx="136687" cy="81712"/>
              </a:xfrm>
              <a:custGeom>
                <a:avLst/>
                <a:gdLst/>
                <a:ahLst/>
                <a:cxnLst/>
                <a:rect l="l" t="t" r="r" b="b"/>
                <a:pathLst>
                  <a:path w="3093" h="1849" extrusionOk="0">
                    <a:moveTo>
                      <a:pt x="2479" y="1"/>
                    </a:moveTo>
                    <a:cubicBezTo>
                      <a:pt x="2159" y="1"/>
                      <a:pt x="1785" y="178"/>
                      <a:pt x="1601" y="346"/>
                    </a:cubicBezTo>
                    <a:cubicBezTo>
                      <a:pt x="1438" y="536"/>
                      <a:pt x="1248" y="726"/>
                      <a:pt x="1058" y="862"/>
                    </a:cubicBezTo>
                    <a:cubicBezTo>
                      <a:pt x="841" y="997"/>
                      <a:pt x="543" y="1025"/>
                      <a:pt x="353" y="1160"/>
                    </a:cubicBezTo>
                    <a:cubicBezTo>
                      <a:pt x="217" y="1242"/>
                      <a:pt x="82" y="1350"/>
                      <a:pt x="82" y="1513"/>
                    </a:cubicBezTo>
                    <a:cubicBezTo>
                      <a:pt x="0" y="1513"/>
                      <a:pt x="55" y="1540"/>
                      <a:pt x="82" y="1621"/>
                    </a:cubicBezTo>
                    <a:cubicBezTo>
                      <a:pt x="109" y="1676"/>
                      <a:pt x="190" y="1730"/>
                      <a:pt x="217" y="1757"/>
                    </a:cubicBezTo>
                    <a:cubicBezTo>
                      <a:pt x="326" y="1811"/>
                      <a:pt x="462" y="1811"/>
                      <a:pt x="543" y="1811"/>
                    </a:cubicBezTo>
                    <a:cubicBezTo>
                      <a:pt x="726" y="1836"/>
                      <a:pt x="925" y="1849"/>
                      <a:pt x="1126" y="1849"/>
                    </a:cubicBezTo>
                    <a:cubicBezTo>
                      <a:pt x="1372" y="1849"/>
                      <a:pt x="1621" y="1829"/>
                      <a:pt x="1845" y="1784"/>
                    </a:cubicBezTo>
                    <a:cubicBezTo>
                      <a:pt x="2143" y="1703"/>
                      <a:pt x="2387" y="1486"/>
                      <a:pt x="2604" y="1242"/>
                    </a:cubicBezTo>
                    <a:cubicBezTo>
                      <a:pt x="2848" y="997"/>
                      <a:pt x="3093" y="699"/>
                      <a:pt x="3011" y="401"/>
                    </a:cubicBezTo>
                    <a:cubicBezTo>
                      <a:pt x="2940" y="106"/>
                      <a:pt x="2726" y="1"/>
                      <a:pt x="2479" y="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6"/>
              <p:cNvSpPr/>
              <p:nvPr/>
            </p:nvSpPr>
            <p:spPr>
              <a:xfrm>
                <a:off x="5392222" y="3477623"/>
                <a:ext cx="108139" cy="83391"/>
              </a:xfrm>
              <a:custGeom>
                <a:avLst/>
                <a:gdLst/>
                <a:ahLst/>
                <a:cxnLst/>
                <a:rect l="l" t="t" r="r" b="b"/>
                <a:pathLst>
                  <a:path w="2447" h="1887" extrusionOk="0">
                    <a:moveTo>
                      <a:pt x="2054" y="0"/>
                    </a:moveTo>
                    <a:cubicBezTo>
                      <a:pt x="1994" y="0"/>
                      <a:pt x="1933" y="13"/>
                      <a:pt x="1877" y="36"/>
                    </a:cubicBezTo>
                    <a:cubicBezTo>
                      <a:pt x="1741" y="63"/>
                      <a:pt x="1606" y="144"/>
                      <a:pt x="1497" y="226"/>
                    </a:cubicBezTo>
                    <a:cubicBezTo>
                      <a:pt x="1199" y="443"/>
                      <a:pt x="901" y="687"/>
                      <a:pt x="629" y="877"/>
                    </a:cubicBezTo>
                    <a:cubicBezTo>
                      <a:pt x="467" y="1012"/>
                      <a:pt x="87" y="1229"/>
                      <a:pt x="60" y="1446"/>
                    </a:cubicBezTo>
                    <a:cubicBezTo>
                      <a:pt x="1" y="1777"/>
                      <a:pt x="163" y="1887"/>
                      <a:pt x="388" y="1887"/>
                    </a:cubicBezTo>
                    <a:cubicBezTo>
                      <a:pt x="679" y="1887"/>
                      <a:pt x="1073" y="1704"/>
                      <a:pt x="1226" y="1582"/>
                    </a:cubicBezTo>
                    <a:cubicBezTo>
                      <a:pt x="1470" y="1419"/>
                      <a:pt x="1714" y="1229"/>
                      <a:pt x="1958" y="1039"/>
                    </a:cubicBezTo>
                    <a:cubicBezTo>
                      <a:pt x="2121" y="958"/>
                      <a:pt x="2257" y="822"/>
                      <a:pt x="2365" y="632"/>
                    </a:cubicBezTo>
                    <a:cubicBezTo>
                      <a:pt x="2447" y="470"/>
                      <a:pt x="2419" y="226"/>
                      <a:pt x="2284" y="90"/>
                    </a:cubicBezTo>
                    <a:cubicBezTo>
                      <a:pt x="2220" y="26"/>
                      <a:pt x="2138" y="0"/>
                      <a:pt x="2054" y="0"/>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6"/>
              <p:cNvSpPr/>
              <p:nvPr/>
            </p:nvSpPr>
            <p:spPr>
              <a:xfrm>
                <a:off x="5326509" y="3498349"/>
                <a:ext cx="106725" cy="62665"/>
              </a:xfrm>
              <a:custGeom>
                <a:avLst/>
                <a:gdLst/>
                <a:ahLst/>
                <a:cxnLst/>
                <a:rect l="l" t="t" r="r" b="b"/>
                <a:pathLst>
                  <a:path w="2415" h="1418" extrusionOk="0">
                    <a:moveTo>
                      <a:pt x="950" y="1"/>
                    </a:moveTo>
                    <a:lnTo>
                      <a:pt x="1" y="977"/>
                    </a:lnTo>
                    <a:cubicBezTo>
                      <a:pt x="517" y="1257"/>
                      <a:pt x="1085" y="1417"/>
                      <a:pt x="1664" y="1417"/>
                    </a:cubicBezTo>
                    <a:cubicBezTo>
                      <a:pt x="1814" y="1417"/>
                      <a:pt x="1965" y="1406"/>
                      <a:pt x="2116" y="1384"/>
                    </a:cubicBezTo>
                    <a:cubicBezTo>
                      <a:pt x="2252" y="1357"/>
                      <a:pt x="2415" y="1303"/>
                      <a:pt x="2415" y="1167"/>
                    </a:cubicBezTo>
                    <a:cubicBezTo>
                      <a:pt x="2388" y="1086"/>
                      <a:pt x="2306" y="1031"/>
                      <a:pt x="2252" y="950"/>
                    </a:cubicBezTo>
                    <a:cubicBezTo>
                      <a:pt x="1818" y="652"/>
                      <a:pt x="1411" y="299"/>
                      <a:pt x="950" y="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6"/>
              <p:cNvSpPr/>
              <p:nvPr/>
            </p:nvSpPr>
            <p:spPr>
              <a:xfrm>
                <a:off x="5350505" y="3597826"/>
                <a:ext cx="111498" cy="30051"/>
              </a:xfrm>
              <a:custGeom>
                <a:avLst/>
                <a:gdLst/>
                <a:ahLst/>
                <a:cxnLst/>
                <a:rect l="l" t="t" r="r" b="b"/>
                <a:pathLst>
                  <a:path w="2523" h="680" fill="none" extrusionOk="0">
                    <a:moveTo>
                      <a:pt x="0" y="462"/>
                    </a:moveTo>
                    <a:cubicBezTo>
                      <a:pt x="868" y="679"/>
                      <a:pt x="1817" y="489"/>
                      <a:pt x="2523" y="1"/>
                    </a:cubicBezTo>
                  </a:path>
                </a:pathLst>
              </a:custGeom>
              <a:noFill/>
              <a:ln w="7450" cap="flat"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6"/>
              <p:cNvSpPr/>
              <p:nvPr/>
            </p:nvSpPr>
            <p:spPr>
              <a:xfrm>
                <a:off x="5348075" y="3651785"/>
                <a:ext cx="86352" cy="14407"/>
              </a:xfrm>
              <a:custGeom>
                <a:avLst/>
                <a:gdLst/>
                <a:ahLst/>
                <a:cxnLst/>
                <a:rect l="l" t="t" r="r" b="b"/>
                <a:pathLst>
                  <a:path w="1954" h="326" fill="none" extrusionOk="0">
                    <a:moveTo>
                      <a:pt x="1" y="55"/>
                    </a:moveTo>
                    <a:cubicBezTo>
                      <a:pt x="598" y="326"/>
                      <a:pt x="1357" y="326"/>
                      <a:pt x="1954" y="1"/>
                    </a:cubicBezTo>
                  </a:path>
                </a:pathLst>
              </a:custGeom>
              <a:noFill/>
              <a:ln w="7450" cap="flat"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6"/>
              <p:cNvSpPr/>
              <p:nvPr/>
            </p:nvSpPr>
            <p:spPr>
              <a:xfrm>
                <a:off x="5332519" y="3501973"/>
                <a:ext cx="95942" cy="68366"/>
              </a:xfrm>
              <a:custGeom>
                <a:avLst/>
                <a:gdLst/>
                <a:ahLst/>
                <a:cxnLst/>
                <a:rect l="l" t="t" r="r" b="b"/>
                <a:pathLst>
                  <a:path w="2171" h="1547" fill="none" extrusionOk="0">
                    <a:moveTo>
                      <a:pt x="0" y="895"/>
                    </a:moveTo>
                    <a:cubicBezTo>
                      <a:pt x="543" y="1383"/>
                      <a:pt x="1329" y="1546"/>
                      <a:pt x="2007" y="1302"/>
                    </a:cubicBezTo>
                    <a:cubicBezTo>
                      <a:pt x="2116" y="1275"/>
                      <a:pt x="2170" y="1248"/>
                      <a:pt x="2170" y="1139"/>
                    </a:cubicBezTo>
                    <a:cubicBezTo>
                      <a:pt x="2170" y="977"/>
                      <a:pt x="1736" y="624"/>
                      <a:pt x="1601" y="543"/>
                    </a:cubicBezTo>
                    <a:cubicBezTo>
                      <a:pt x="1329" y="298"/>
                      <a:pt x="1058" y="136"/>
                      <a:pt x="760" y="0"/>
                    </a:cubicBezTo>
                  </a:path>
                </a:pathLst>
              </a:custGeom>
              <a:noFill/>
              <a:ln w="7450" cap="flat"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6"/>
              <p:cNvSpPr/>
              <p:nvPr/>
            </p:nvSpPr>
            <p:spPr>
              <a:xfrm>
                <a:off x="5294161" y="3587043"/>
                <a:ext cx="56390" cy="58776"/>
              </a:xfrm>
              <a:custGeom>
                <a:avLst/>
                <a:gdLst/>
                <a:ahLst/>
                <a:cxnLst/>
                <a:rect l="l" t="t" r="r" b="b"/>
                <a:pathLst>
                  <a:path w="1276" h="1330" fill="none" extrusionOk="0">
                    <a:moveTo>
                      <a:pt x="0" y="1330"/>
                    </a:moveTo>
                    <a:cubicBezTo>
                      <a:pt x="543" y="1004"/>
                      <a:pt x="977" y="543"/>
                      <a:pt x="1275" y="1"/>
                    </a:cubicBezTo>
                  </a:path>
                </a:pathLst>
              </a:custGeom>
              <a:noFill/>
              <a:ln w="7450" cap="flat"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6"/>
              <p:cNvSpPr/>
              <p:nvPr/>
            </p:nvSpPr>
            <p:spPr>
              <a:xfrm>
                <a:off x="5421212" y="3505552"/>
                <a:ext cx="75569" cy="51573"/>
              </a:xfrm>
              <a:custGeom>
                <a:avLst/>
                <a:gdLst/>
                <a:ahLst/>
                <a:cxnLst/>
                <a:rect l="l" t="t" r="r" b="b"/>
                <a:pathLst>
                  <a:path w="1710" h="1167" fill="none" extrusionOk="0">
                    <a:moveTo>
                      <a:pt x="0" y="1167"/>
                    </a:moveTo>
                    <a:cubicBezTo>
                      <a:pt x="679" y="1004"/>
                      <a:pt x="1275" y="597"/>
                      <a:pt x="1709" y="0"/>
                    </a:cubicBezTo>
                  </a:path>
                </a:pathLst>
              </a:custGeom>
              <a:noFill/>
              <a:ln w="7450" cap="flat"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6"/>
              <p:cNvSpPr/>
              <p:nvPr/>
            </p:nvSpPr>
            <p:spPr>
              <a:xfrm>
                <a:off x="4323831" y="2197791"/>
                <a:ext cx="59969" cy="10827"/>
              </a:xfrm>
              <a:custGeom>
                <a:avLst/>
                <a:gdLst/>
                <a:ahLst/>
                <a:cxnLst/>
                <a:rect l="l" t="t" r="r" b="b"/>
                <a:pathLst>
                  <a:path w="1357" h="245" fill="none" extrusionOk="0">
                    <a:moveTo>
                      <a:pt x="1357" y="109"/>
                    </a:moveTo>
                    <a:cubicBezTo>
                      <a:pt x="923" y="0"/>
                      <a:pt x="407" y="54"/>
                      <a:pt x="0" y="244"/>
                    </a:cubicBezTo>
                  </a:path>
                </a:pathLst>
              </a:custGeom>
              <a:noFill/>
              <a:ln w="14925" cap="rnd" cmpd="sng">
                <a:solidFill>
                  <a:schemeClr val="accent2"/>
                </a:solidFill>
                <a:prstDash val="solid"/>
                <a:miter lim="27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 name="Google Shape;1048;p46"/>
            <p:cNvSpPr/>
            <p:nvPr/>
          </p:nvSpPr>
          <p:spPr>
            <a:xfrm>
              <a:off x="3960350" y="2082125"/>
              <a:ext cx="142200" cy="17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6"/>
            <p:cNvSpPr/>
            <p:nvPr/>
          </p:nvSpPr>
          <p:spPr>
            <a:xfrm>
              <a:off x="5282525" y="3750300"/>
              <a:ext cx="142200" cy="17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6"/>
            <p:cNvSpPr/>
            <p:nvPr/>
          </p:nvSpPr>
          <p:spPr>
            <a:xfrm>
              <a:off x="3645250" y="3709075"/>
              <a:ext cx="142200" cy="17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4615375" y="2819425"/>
              <a:ext cx="142200" cy="17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46"/>
          <p:cNvGrpSpPr/>
          <p:nvPr/>
        </p:nvGrpSpPr>
        <p:grpSpPr>
          <a:xfrm rot="-942960">
            <a:off x="7419353" y="735411"/>
            <a:ext cx="1630664" cy="1333591"/>
            <a:chOff x="410350" y="3677300"/>
            <a:chExt cx="800175" cy="654400"/>
          </a:xfrm>
        </p:grpSpPr>
        <p:sp>
          <p:nvSpPr>
            <p:cNvPr id="1053" name="Google Shape;1053;p46"/>
            <p:cNvSpPr/>
            <p:nvPr/>
          </p:nvSpPr>
          <p:spPr>
            <a:xfrm>
              <a:off x="410350" y="3677300"/>
              <a:ext cx="800175" cy="654400"/>
            </a:xfrm>
            <a:custGeom>
              <a:avLst/>
              <a:gdLst/>
              <a:ahLst/>
              <a:cxnLst/>
              <a:rect l="l" t="t" r="r" b="b"/>
              <a:pathLst>
                <a:path w="32007" h="26176" extrusionOk="0">
                  <a:moveTo>
                    <a:pt x="31898" y="25633"/>
                  </a:moveTo>
                  <a:cubicBezTo>
                    <a:pt x="31112" y="23734"/>
                    <a:pt x="30162" y="22079"/>
                    <a:pt x="29186" y="20506"/>
                  </a:cubicBezTo>
                  <a:lnTo>
                    <a:pt x="29077" y="20316"/>
                  </a:lnTo>
                  <a:cubicBezTo>
                    <a:pt x="29267" y="19910"/>
                    <a:pt x="29430" y="19530"/>
                    <a:pt x="29620" y="19204"/>
                  </a:cubicBezTo>
                  <a:cubicBezTo>
                    <a:pt x="30569" y="17713"/>
                    <a:pt x="31464" y="15949"/>
                    <a:pt x="31383" y="13671"/>
                  </a:cubicBezTo>
                  <a:cubicBezTo>
                    <a:pt x="31329" y="12044"/>
                    <a:pt x="30759" y="10389"/>
                    <a:pt x="29891" y="8897"/>
                  </a:cubicBezTo>
                  <a:cubicBezTo>
                    <a:pt x="29593" y="8355"/>
                    <a:pt x="29267" y="7839"/>
                    <a:pt x="28887" y="7351"/>
                  </a:cubicBezTo>
                  <a:cubicBezTo>
                    <a:pt x="28670" y="7134"/>
                    <a:pt x="28508" y="6863"/>
                    <a:pt x="28318" y="6619"/>
                  </a:cubicBezTo>
                  <a:cubicBezTo>
                    <a:pt x="28670" y="7080"/>
                    <a:pt x="29023" y="7622"/>
                    <a:pt x="29267" y="8165"/>
                  </a:cubicBezTo>
                  <a:cubicBezTo>
                    <a:pt x="30081" y="9874"/>
                    <a:pt x="30379" y="11772"/>
                    <a:pt x="30135" y="13400"/>
                  </a:cubicBezTo>
                  <a:lnTo>
                    <a:pt x="30135" y="13427"/>
                  </a:lnTo>
                  <a:cubicBezTo>
                    <a:pt x="29945" y="14729"/>
                    <a:pt x="29457" y="15841"/>
                    <a:pt x="29186" y="17089"/>
                  </a:cubicBezTo>
                  <a:cubicBezTo>
                    <a:pt x="29023" y="17794"/>
                    <a:pt x="28860" y="18743"/>
                    <a:pt x="28887" y="19638"/>
                  </a:cubicBezTo>
                  <a:cubicBezTo>
                    <a:pt x="28887" y="19747"/>
                    <a:pt x="28887" y="19801"/>
                    <a:pt x="28915" y="19910"/>
                  </a:cubicBezTo>
                  <a:cubicBezTo>
                    <a:pt x="28643" y="19286"/>
                    <a:pt x="28481" y="18662"/>
                    <a:pt x="28345" y="17984"/>
                  </a:cubicBezTo>
                  <a:cubicBezTo>
                    <a:pt x="28291" y="16736"/>
                    <a:pt x="28399" y="15570"/>
                    <a:pt x="28616" y="14403"/>
                  </a:cubicBezTo>
                  <a:cubicBezTo>
                    <a:pt x="28915" y="12830"/>
                    <a:pt x="29321" y="11230"/>
                    <a:pt x="29077" y="9467"/>
                  </a:cubicBezTo>
                  <a:cubicBezTo>
                    <a:pt x="28942" y="8518"/>
                    <a:pt x="28562" y="7541"/>
                    <a:pt x="28128" y="6592"/>
                  </a:cubicBezTo>
                  <a:cubicBezTo>
                    <a:pt x="27721" y="5724"/>
                    <a:pt x="27206" y="4883"/>
                    <a:pt x="26582" y="4178"/>
                  </a:cubicBezTo>
                  <a:cubicBezTo>
                    <a:pt x="26392" y="3961"/>
                    <a:pt x="26229" y="3798"/>
                    <a:pt x="26039" y="3635"/>
                  </a:cubicBezTo>
                  <a:cubicBezTo>
                    <a:pt x="25497" y="3120"/>
                    <a:pt x="24819" y="2713"/>
                    <a:pt x="24141" y="2442"/>
                  </a:cubicBezTo>
                  <a:cubicBezTo>
                    <a:pt x="23707" y="2279"/>
                    <a:pt x="23246" y="2171"/>
                    <a:pt x="22812" y="2143"/>
                  </a:cubicBezTo>
                  <a:cubicBezTo>
                    <a:pt x="26311" y="4557"/>
                    <a:pt x="28182" y="8707"/>
                    <a:pt x="28074" y="12423"/>
                  </a:cubicBezTo>
                  <a:cubicBezTo>
                    <a:pt x="28074" y="13373"/>
                    <a:pt x="27938" y="14322"/>
                    <a:pt x="27857" y="15271"/>
                  </a:cubicBezTo>
                  <a:cubicBezTo>
                    <a:pt x="27857" y="15434"/>
                    <a:pt x="27857" y="15597"/>
                    <a:pt x="27830" y="15760"/>
                  </a:cubicBezTo>
                  <a:cubicBezTo>
                    <a:pt x="27830" y="16248"/>
                    <a:pt x="27802" y="17902"/>
                    <a:pt x="28128" y="18445"/>
                  </a:cubicBezTo>
                  <a:cubicBezTo>
                    <a:pt x="28209" y="18716"/>
                    <a:pt x="28264" y="18987"/>
                    <a:pt x="28372" y="19259"/>
                  </a:cubicBezTo>
                  <a:cubicBezTo>
                    <a:pt x="28264" y="19123"/>
                    <a:pt x="28182" y="18960"/>
                    <a:pt x="28074" y="18825"/>
                  </a:cubicBezTo>
                  <a:cubicBezTo>
                    <a:pt x="27992" y="18716"/>
                    <a:pt x="27938" y="18580"/>
                    <a:pt x="27857" y="18472"/>
                  </a:cubicBezTo>
                  <a:cubicBezTo>
                    <a:pt x="27558" y="17713"/>
                    <a:pt x="27287" y="16953"/>
                    <a:pt x="27097" y="16166"/>
                  </a:cubicBezTo>
                  <a:cubicBezTo>
                    <a:pt x="27043" y="15597"/>
                    <a:pt x="26962" y="14810"/>
                    <a:pt x="26907" y="14593"/>
                  </a:cubicBezTo>
                  <a:lnTo>
                    <a:pt x="26609" y="12450"/>
                  </a:lnTo>
                  <a:cubicBezTo>
                    <a:pt x="26419" y="11067"/>
                    <a:pt x="26202" y="9657"/>
                    <a:pt x="26039" y="8301"/>
                  </a:cubicBezTo>
                  <a:cubicBezTo>
                    <a:pt x="25931" y="7568"/>
                    <a:pt x="25877" y="6863"/>
                    <a:pt x="25605" y="6104"/>
                  </a:cubicBezTo>
                  <a:cubicBezTo>
                    <a:pt x="24982" y="4422"/>
                    <a:pt x="23354" y="2984"/>
                    <a:pt x="21618" y="2008"/>
                  </a:cubicBezTo>
                  <a:cubicBezTo>
                    <a:pt x="21591" y="2008"/>
                    <a:pt x="21591" y="1981"/>
                    <a:pt x="21564" y="1981"/>
                  </a:cubicBezTo>
                  <a:cubicBezTo>
                    <a:pt x="20886" y="1601"/>
                    <a:pt x="20181" y="1221"/>
                    <a:pt x="19421" y="950"/>
                  </a:cubicBezTo>
                  <a:cubicBezTo>
                    <a:pt x="18472" y="570"/>
                    <a:pt x="17468" y="245"/>
                    <a:pt x="16410" y="1"/>
                  </a:cubicBezTo>
                  <a:cubicBezTo>
                    <a:pt x="20235" y="923"/>
                    <a:pt x="22622" y="3879"/>
                    <a:pt x="23924" y="6890"/>
                  </a:cubicBezTo>
                  <a:cubicBezTo>
                    <a:pt x="24548" y="8246"/>
                    <a:pt x="24982" y="9684"/>
                    <a:pt x="25416" y="11121"/>
                  </a:cubicBezTo>
                  <a:cubicBezTo>
                    <a:pt x="25633" y="11800"/>
                    <a:pt x="25822" y="12532"/>
                    <a:pt x="26039" y="13237"/>
                  </a:cubicBezTo>
                  <a:cubicBezTo>
                    <a:pt x="26067" y="13400"/>
                    <a:pt x="26202" y="13780"/>
                    <a:pt x="26338" y="14214"/>
                  </a:cubicBezTo>
                  <a:cubicBezTo>
                    <a:pt x="26419" y="14458"/>
                    <a:pt x="26473" y="14702"/>
                    <a:pt x="26555" y="14973"/>
                  </a:cubicBezTo>
                  <a:cubicBezTo>
                    <a:pt x="26717" y="15841"/>
                    <a:pt x="26989" y="16682"/>
                    <a:pt x="27260" y="17550"/>
                  </a:cubicBezTo>
                  <a:cubicBezTo>
                    <a:pt x="27179" y="17414"/>
                    <a:pt x="27043" y="17224"/>
                    <a:pt x="26962" y="17089"/>
                  </a:cubicBezTo>
                  <a:cubicBezTo>
                    <a:pt x="26853" y="16926"/>
                    <a:pt x="26717" y="16763"/>
                    <a:pt x="26609" y="16600"/>
                  </a:cubicBezTo>
                  <a:cubicBezTo>
                    <a:pt x="25958" y="15651"/>
                    <a:pt x="25334" y="14702"/>
                    <a:pt x="24602" y="13807"/>
                  </a:cubicBezTo>
                  <a:lnTo>
                    <a:pt x="24412" y="13291"/>
                  </a:lnTo>
                  <a:cubicBezTo>
                    <a:pt x="24385" y="13156"/>
                    <a:pt x="24331" y="13074"/>
                    <a:pt x="24303" y="12939"/>
                  </a:cubicBezTo>
                  <a:cubicBezTo>
                    <a:pt x="24303" y="12884"/>
                    <a:pt x="24276" y="12830"/>
                    <a:pt x="24276" y="12803"/>
                  </a:cubicBezTo>
                  <a:lnTo>
                    <a:pt x="24168" y="12288"/>
                  </a:lnTo>
                  <a:cubicBezTo>
                    <a:pt x="24114" y="11772"/>
                    <a:pt x="24114" y="11230"/>
                    <a:pt x="24059" y="10715"/>
                  </a:cubicBezTo>
                  <a:cubicBezTo>
                    <a:pt x="24032" y="10308"/>
                    <a:pt x="24005" y="9901"/>
                    <a:pt x="23924" y="9494"/>
                  </a:cubicBezTo>
                  <a:cubicBezTo>
                    <a:pt x="23707" y="8436"/>
                    <a:pt x="23083" y="7433"/>
                    <a:pt x="22296" y="6592"/>
                  </a:cubicBezTo>
                  <a:cubicBezTo>
                    <a:pt x="21944" y="6185"/>
                    <a:pt x="21564" y="5832"/>
                    <a:pt x="21157" y="5507"/>
                  </a:cubicBezTo>
                  <a:cubicBezTo>
                    <a:pt x="20750" y="5154"/>
                    <a:pt x="20343" y="4856"/>
                    <a:pt x="19909" y="4585"/>
                  </a:cubicBezTo>
                  <a:cubicBezTo>
                    <a:pt x="19231" y="4151"/>
                    <a:pt x="18472" y="3744"/>
                    <a:pt x="17712" y="3445"/>
                  </a:cubicBezTo>
                  <a:cubicBezTo>
                    <a:pt x="17550" y="3364"/>
                    <a:pt x="17387" y="3310"/>
                    <a:pt x="17197" y="3228"/>
                  </a:cubicBezTo>
                  <a:cubicBezTo>
                    <a:pt x="16302" y="2876"/>
                    <a:pt x="15434" y="2659"/>
                    <a:pt x="14485" y="2442"/>
                  </a:cubicBezTo>
                  <a:cubicBezTo>
                    <a:pt x="13590" y="2279"/>
                    <a:pt x="12613" y="2171"/>
                    <a:pt x="11691" y="2388"/>
                  </a:cubicBezTo>
                  <a:cubicBezTo>
                    <a:pt x="14078" y="2116"/>
                    <a:pt x="16356" y="2822"/>
                    <a:pt x="18065" y="4042"/>
                  </a:cubicBezTo>
                  <a:cubicBezTo>
                    <a:pt x="18580" y="4422"/>
                    <a:pt x="19041" y="4774"/>
                    <a:pt x="19503" y="5236"/>
                  </a:cubicBezTo>
                  <a:cubicBezTo>
                    <a:pt x="20316" y="6049"/>
                    <a:pt x="20994" y="6944"/>
                    <a:pt x="21537" y="7894"/>
                  </a:cubicBezTo>
                  <a:cubicBezTo>
                    <a:pt x="21672" y="8138"/>
                    <a:pt x="21808" y="8382"/>
                    <a:pt x="21944" y="8653"/>
                  </a:cubicBezTo>
                  <a:cubicBezTo>
                    <a:pt x="22378" y="9467"/>
                    <a:pt x="22757" y="10308"/>
                    <a:pt x="23164" y="11149"/>
                  </a:cubicBezTo>
                  <a:cubicBezTo>
                    <a:pt x="23463" y="11881"/>
                    <a:pt x="23788" y="12559"/>
                    <a:pt x="24141" y="13237"/>
                  </a:cubicBezTo>
                  <a:cubicBezTo>
                    <a:pt x="23327" y="12206"/>
                    <a:pt x="22432" y="11257"/>
                    <a:pt x="21483" y="10416"/>
                  </a:cubicBezTo>
                  <a:cubicBezTo>
                    <a:pt x="21320" y="10145"/>
                    <a:pt x="21157" y="9874"/>
                    <a:pt x="21021" y="9602"/>
                  </a:cubicBezTo>
                  <a:cubicBezTo>
                    <a:pt x="20886" y="9358"/>
                    <a:pt x="20777" y="9114"/>
                    <a:pt x="20669" y="8897"/>
                  </a:cubicBezTo>
                  <a:cubicBezTo>
                    <a:pt x="20587" y="8680"/>
                    <a:pt x="20506" y="8518"/>
                    <a:pt x="20398" y="8301"/>
                  </a:cubicBezTo>
                  <a:cubicBezTo>
                    <a:pt x="20126" y="7731"/>
                    <a:pt x="19828" y="7161"/>
                    <a:pt x="19421" y="6619"/>
                  </a:cubicBezTo>
                  <a:cubicBezTo>
                    <a:pt x="18933" y="5995"/>
                    <a:pt x="18363" y="5453"/>
                    <a:pt x="17712" y="5019"/>
                  </a:cubicBezTo>
                  <a:cubicBezTo>
                    <a:pt x="16519" y="4151"/>
                    <a:pt x="14973" y="3473"/>
                    <a:pt x="13318" y="3228"/>
                  </a:cubicBezTo>
                  <a:cubicBezTo>
                    <a:pt x="12423" y="3093"/>
                    <a:pt x="11501" y="3066"/>
                    <a:pt x="10579" y="3201"/>
                  </a:cubicBezTo>
                  <a:cubicBezTo>
                    <a:pt x="9982" y="3256"/>
                    <a:pt x="9412" y="3391"/>
                    <a:pt x="8870" y="3554"/>
                  </a:cubicBezTo>
                  <a:cubicBezTo>
                    <a:pt x="9629" y="3500"/>
                    <a:pt x="10308" y="3554"/>
                    <a:pt x="10986" y="3662"/>
                  </a:cubicBezTo>
                  <a:cubicBezTo>
                    <a:pt x="12884" y="3961"/>
                    <a:pt x="14674" y="4476"/>
                    <a:pt x="16166" y="5425"/>
                  </a:cubicBezTo>
                  <a:cubicBezTo>
                    <a:pt x="17360" y="6185"/>
                    <a:pt x="18309" y="7134"/>
                    <a:pt x="19231" y="8111"/>
                  </a:cubicBezTo>
                  <a:cubicBezTo>
                    <a:pt x="19665" y="8572"/>
                    <a:pt x="20072" y="8979"/>
                    <a:pt x="20506" y="9440"/>
                  </a:cubicBezTo>
                  <a:lnTo>
                    <a:pt x="21293" y="10199"/>
                  </a:lnTo>
                  <a:cubicBezTo>
                    <a:pt x="20235" y="9331"/>
                    <a:pt x="19069" y="8545"/>
                    <a:pt x="17821" y="7975"/>
                  </a:cubicBezTo>
                  <a:cubicBezTo>
                    <a:pt x="16302" y="6619"/>
                    <a:pt x="14810" y="4991"/>
                    <a:pt x="12505" y="4476"/>
                  </a:cubicBezTo>
                  <a:cubicBezTo>
                    <a:pt x="11989" y="4368"/>
                    <a:pt x="11447" y="4340"/>
                    <a:pt x="10877" y="4313"/>
                  </a:cubicBezTo>
                  <a:lnTo>
                    <a:pt x="10579" y="4313"/>
                  </a:lnTo>
                  <a:cubicBezTo>
                    <a:pt x="9684" y="4313"/>
                    <a:pt x="8816" y="4368"/>
                    <a:pt x="7921" y="4503"/>
                  </a:cubicBezTo>
                  <a:cubicBezTo>
                    <a:pt x="6917" y="4639"/>
                    <a:pt x="5913" y="4883"/>
                    <a:pt x="4910" y="5154"/>
                  </a:cubicBezTo>
                  <a:cubicBezTo>
                    <a:pt x="8843" y="4449"/>
                    <a:pt x="12532" y="4991"/>
                    <a:pt x="15461" y="6592"/>
                  </a:cubicBezTo>
                  <a:cubicBezTo>
                    <a:pt x="15922" y="6809"/>
                    <a:pt x="16329" y="7080"/>
                    <a:pt x="16790" y="7351"/>
                  </a:cubicBezTo>
                  <a:cubicBezTo>
                    <a:pt x="16926" y="7433"/>
                    <a:pt x="17089" y="7568"/>
                    <a:pt x="17251" y="7704"/>
                  </a:cubicBezTo>
                  <a:cubicBezTo>
                    <a:pt x="16546" y="7433"/>
                    <a:pt x="15841" y="7188"/>
                    <a:pt x="15054" y="7053"/>
                  </a:cubicBezTo>
                  <a:cubicBezTo>
                    <a:pt x="14973" y="7026"/>
                    <a:pt x="14919" y="6999"/>
                    <a:pt x="14810" y="6944"/>
                  </a:cubicBezTo>
                  <a:cubicBezTo>
                    <a:pt x="14268" y="6673"/>
                    <a:pt x="13345" y="6375"/>
                    <a:pt x="13210" y="6321"/>
                  </a:cubicBezTo>
                  <a:cubicBezTo>
                    <a:pt x="12667" y="6076"/>
                    <a:pt x="12071" y="5859"/>
                    <a:pt x="11447" y="5778"/>
                  </a:cubicBezTo>
                  <a:cubicBezTo>
                    <a:pt x="10714" y="5642"/>
                    <a:pt x="9928" y="5642"/>
                    <a:pt x="9141" y="5697"/>
                  </a:cubicBezTo>
                  <a:cubicBezTo>
                    <a:pt x="7080" y="5832"/>
                    <a:pt x="4910" y="6348"/>
                    <a:pt x="2848" y="7188"/>
                  </a:cubicBezTo>
                  <a:cubicBezTo>
                    <a:pt x="2279" y="7433"/>
                    <a:pt x="1682" y="7704"/>
                    <a:pt x="1113" y="7975"/>
                  </a:cubicBezTo>
                  <a:cubicBezTo>
                    <a:pt x="814" y="8111"/>
                    <a:pt x="516" y="8273"/>
                    <a:pt x="190" y="8436"/>
                  </a:cubicBezTo>
                  <a:lnTo>
                    <a:pt x="0" y="8545"/>
                  </a:lnTo>
                  <a:cubicBezTo>
                    <a:pt x="55" y="8518"/>
                    <a:pt x="136" y="8490"/>
                    <a:pt x="245" y="8436"/>
                  </a:cubicBezTo>
                  <a:cubicBezTo>
                    <a:pt x="814" y="8165"/>
                    <a:pt x="1384" y="7948"/>
                    <a:pt x="1953" y="7812"/>
                  </a:cubicBezTo>
                  <a:cubicBezTo>
                    <a:pt x="2903" y="7595"/>
                    <a:pt x="3798" y="7622"/>
                    <a:pt x="4639" y="7677"/>
                  </a:cubicBezTo>
                  <a:lnTo>
                    <a:pt x="4991" y="7677"/>
                  </a:lnTo>
                  <a:cubicBezTo>
                    <a:pt x="6619" y="7622"/>
                    <a:pt x="8273" y="7460"/>
                    <a:pt x="9874" y="7297"/>
                  </a:cubicBezTo>
                  <a:cubicBezTo>
                    <a:pt x="11040" y="7188"/>
                    <a:pt x="12233" y="7080"/>
                    <a:pt x="13427" y="7161"/>
                  </a:cubicBezTo>
                  <a:cubicBezTo>
                    <a:pt x="13481" y="7161"/>
                    <a:pt x="13752" y="7161"/>
                    <a:pt x="14078" y="7188"/>
                  </a:cubicBezTo>
                  <a:cubicBezTo>
                    <a:pt x="14105" y="7216"/>
                    <a:pt x="14132" y="7270"/>
                    <a:pt x="14213" y="7270"/>
                  </a:cubicBezTo>
                  <a:cubicBezTo>
                    <a:pt x="15922" y="7487"/>
                    <a:pt x="17522" y="8111"/>
                    <a:pt x="18987" y="8952"/>
                  </a:cubicBezTo>
                  <a:cubicBezTo>
                    <a:pt x="18472" y="8680"/>
                    <a:pt x="17658" y="8545"/>
                    <a:pt x="17197" y="8409"/>
                  </a:cubicBezTo>
                  <a:cubicBezTo>
                    <a:pt x="16953" y="8355"/>
                    <a:pt x="16682" y="8273"/>
                    <a:pt x="16438" y="8246"/>
                  </a:cubicBezTo>
                  <a:cubicBezTo>
                    <a:pt x="15922" y="8138"/>
                    <a:pt x="15380" y="8029"/>
                    <a:pt x="14891" y="8002"/>
                  </a:cubicBezTo>
                  <a:cubicBezTo>
                    <a:pt x="13291" y="7839"/>
                    <a:pt x="11637" y="7894"/>
                    <a:pt x="9955" y="8165"/>
                  </a:cubicBezTo>
                  <a:cubicBezTo>
                    <a:pt x="9765" y="8219"/>
                    <a:pt x="9548" y="8246"/>
                    <a:pt x="9331" y="8273"/>
                  </a:cubicBezTo>
                  <a:cubicBezTo>
                    <a:pt x="8192" y="8490"/>
                    <a:pt x="7080" y="8762"/>
                    <a:pt x="5968" y="8843"/>
                  </a:cubicBezTo>
                  <a:cubicBezTo>
                    <a:pt x="6402" y="8843"/>
                    <a:pt x="6890" y="8843"/>
                    <a:pt x="7324" y="8897"/>
                  </a:cubicBezTo>
                  <a:cubicBezTo>
                    <a:pt x="7514" y="8897"/>
                    <a:pt x="7731" y="8897"/>
                    <a:pt x="7921" y="8924"/>
                  </a:cubicBezTo>
                  <a:cubicBezTo>
                    <a:pt x="8138" y="8924"/>
                    <a:pt x="8300" y="8952"/>
                    <a:pt x="8517" y="8952"/>
                  </a:cubicBezTo>
                  <a:cubicBezTo>
                    <a:pt x="9819" y="9033"/>
                    <a:pt x="11121" y="9169"/>
                    <a:pt x="12396" y="9358"/>
                  </a:cubicBezTo>
                  <a:cubicBezTo>
                    <a:pt x="12993" y="9467"/>
                    <a:pt x="13562" y="9575"/>
                    <a:pt x="14132" y="9602"/>
                  </a:cubicBezTo>
                  <a:cubicBezTo>
                    <a:pt x="15190" y="9657"/>
                    <a:pt x="16275" y="9467"/>
                    <a:pt x="17333" y="9304"/>
                  </a:cubicBezTo>
                  <a:cubicBezTo>
                    <a:pt x="17631" y="9223"/>
                    <a:pt x="17929" y="9196"/>
                    <a:pt x="18228" y="9196"/>
                  </a:cubicBezTo>
                  <a:cubicBezTo>
                    <a:pt x="18580" y="9169"/>
                    <a:pt x="18960" y="9169"/>
                    <a:pt x="19313" y="9196"/>
                  </a:cubicBezTo>
                  <a:lnTo>
                    <a:pt x="19313" y="9196"/>
                  </a:lnTo>
                  <a:cubicBezTo>
                    <a:pt x="19286" y="9169"/>
                    <a:pt x="19231" y="9114"/>
                    <a:pt x="19177" y="9087"/>
                  </a:cubicBezTo>
                  <a:cubicBezTo>
                    <a:pt x="21266" y="10389"/>
                    <a:pt x="22947" y="12152"/>
                    <a:pt x="24466" y="14105"/>
                  </a:cubicBezTo>
                  <a:lnTo>
                    <a:pt x="24059" y="13807"/>
                  </a:lnTo>
                  <a:cubicBezTo>
                    <a:pt x="23110" y="13101"/>
                    <a:pt x="22079" y="12613"/>
                    <a:pt x="21021" y="12423"/>
                  </a:cubicBezTo>
                  <a:cubicBezTo>
                    <a:pt x="20940" y="12423"/>
                    <a:pt x="20859" y="12369"/>
                    <a:pt x="20777" y="12369"/>
                  </a:cubicBezTo>
                  <a:cubicBezTo>
                    <a:pt x="19448" y="12179"/>
                    <a:pt x="18146" y="12315"/>
                    <a:pt x="16817" y="12315"/>
                  </a:cubicBezTo>
                  <a:cubicBezTo>
                    <a:pt x="15651" y="12315"/>
                    <a:pt x="14512" y="12206"/>
                    <a:pt x="13345" y="12234"/>
                  </a:cubicBezTo>
                  <a:cubicBezTo>
                    <a:pt x="12559" y="12288"/>
                    <a:pt x="11826" y="12342"/>
                    <a:pt x="11040" y="12315"/>
                  </a:cubicBezTo>
                  <a:cubicBezTo>
                    <a:pt x="10904" y="12315"/>
                    <a:pt x="10714" y="12315"/>
                    <a:pt x="10497" y="12288"/>
                  </a:cubicBezTo>
                  <a:cubicBezTo>
                    <a:pt x="10579" y="12315"/>
                    <a:pt x="10606" y="12315"/>
                    <a:pt x="10633" y="12342"/>
                  </a:cubicBezTo>
                  <a:lnTo>
                    <a:pt x="11257" y="12559"/>
                  </a:lnTo>
                  <a:cubicBezTo>
                    <a:pt x="11854" y="12776"/>
                    <a:pt x="12477" y="12993"/>
                    <a:pt x="13156" y="13129"/>
                  </a:cubicBezTo>
                  <a:cubicBezTo>
                    <a:pt x="13210" y="13129"/>
                    <a:pt x="13291" y="13156"/>
                    <a:pt x="13345" y="13156"/>
                  </a:cubicBezTo>
                  <a:cubicBezTo>
                    <a:pt x="15759" y="13644"/>
                    <a:pt x="18336" y="13427"/>
                    <a:pt x="20940" y="13373"/>
                  </a:cubicBezTo>
                  <a:lnTo>
                    <a:pt x="21455" y="13373"/>
                  </a:lnTo>
                  <a:cubicBezTo>
                    <a:pt x="22513" y="13373"/>
                    <a:pt x="23598" y="13508"/>
                    <a:pt x="24520" y="14186"/>
                  </a:cubicBezTo>
                  <a:cubicBezTo>
                    <a:pt x="24548" y="14241"/>
                    <a:pt x="24602" y="14322"/>
                    <a:pt x="24656" y="14349"/>
                  </a:cubicBezTo>
                  <a:cubicBezTo>
                    <a:pt x="24846" y="14593"/>
                    <a:pt x="25009" y="14865"/>
                    <a:pt x="25199" y="15082"/>
                  </a:cubicBezTo>
                  <a:cubicBezTo>
                    <a:pt x="25226" y="15136"/>
                    <a:pt x="25253" y="15190"/>
                    <a:pt x="25253" y="15217"/>
                  </a:cubicBezTo>
                  <a:cubicBezTo>
                    <a:pt x="24520" y="14892"/>
                    <a:pt x="23707" y="14620"/>
                    <a:pt x="22920" y="14485"/>
                  </a:cubicBezTo>
                  <a:cubicBezTo>
                    <a:pt x="22568" y="14349"/>
                    <a:pt x="22242" y="14241"/>
                    <a:pt x="21862" y="14186"/>
                  </a:cubicBezTo>
                  <a:cubicBezTo>
                    <a:pt x="21320" y="14051"/>
                    <a:pt x="20750" y="13997"/>
                    <a:pt x="20208" y="13969"/>
                  </a:cubicBezTo>
                  <a:cubicBezTo>
                    <a:pt x="17712" y="13861"/>
                    <a:pt x="15271" y="14214"/>
                    <a:pt x="12966" y="13861"/>
                  </a:cubicBezTo>
                  <a:cubicBezTo>
                    <a:pt x="12369" y="13780"/>
                    <a:pt x="11745" y="13644"/>
                    <a:pt x="11148" y="13535"/>
                  </a:cubicBezTo>
                  <a:cubicBezTo>
                    <a:pt x="11311" y="13644"/>
                    <a:pt x="11501" y="13698"/>
                    <a:pt x="11664" y="13807"/>
                  </a:cubicBezTo>
                  <a:cubicBezTo>
                    <a:pt x="11908" y="13915"/>
                    <a:pt x="12179" y="14051"/>
                    <a:pt x="12396" y="14132"/>
                  </a:cubicBezTo>
                  <a:lnTo>
                    <a:pt x="13020" y="14349"/>
                  </a:lnTo>
                  <a:cubicBezTo>
                    <a:pt x="13156" y="14376"/>
                    <a:pt x="13291" y="14458"/>
                    <a:pt x="13454" y="14485"/>
                  </a:cubicBezTo>
                  <a:cubicBezTo>
                    <a:pt x="14295" y="14756"/>
                    <a:pt x="15163" y="14919"/>
                    <a:pt x="16058" y="15027"/>
                  </a:cubicBezTo>
                  <a:cubicBezTo>
                    <a:pt x="17577" y="15217"/>
                    <a:pt x="19204" y="15190"/>
                    <a:pt x="20804" y="15027"/>
                  </a:cubicBezTo>
                  <a:cubicBezTo>
                    <a:pt x="21021" y="15000"/>
                    <a:pt x="21211" y="14946"/>
                    <a:pt x="21455" y="14919"/>
                  </a:cubicBezTo>
                  <a:lnTo>
                    <a:pt x="22161" y="14810"/>
                  </a:lnTo>
                  <a:cubicBezTo>
                    <a:pt x="22405" y="14783"/>
                    <a:pt x="22676" y="14756"/>
                    <a:pt x="22947" y="14756"/>
                  </a:cubicBezTo>
                  <a:cubicBezTo>
                    <a:pt x="23815" y="14919"/>
                    <a:pt x="24710" y="15217"/>
                    <a:pt x="25551" y="15678"/>
                  </a:cubicBezTo>
                  <a:cubicBezTo>
                    <a:pt x="25551" y="15705"/>
                    <a:pt x="25578" y="15705"/>
                    <a:pt x="25578" y="15732"/>
                  </a:cubicBezTo>
                  <a:cubicBezTo>
                    <a:pt x="25578" y="15705"/>
                    <a:pt x="25551" y="15705"/>
                    <a:pt x="25551" y="15678"/>
                  </a:cubicBezTo>
                  <a:cubicBezTo>
                    <a:pt x="25578" y="15705"/>
                    <a:pt x="25660" y="15705"/>
                    <a:pt x="25687" y="15732"/>
                  </a:cubicBezTo>
                  <a:cubicBezTo>
                    <a:pt x="26229" y="16519"/>
                    <a:pt x="26772" y="17333"/>
                    <a:pt x="27314" y="18146"/>
                  </a:cubicBezTo>
                  <a:cubicBezTo>
                    <a:pt x="27043" y="18011"/>
                    <a:pt x="26745" y="17930"/>
                    <a:pt x="26446" y="17848"/>
                  </a:cubicBezTo>
                  <a:lnTo>
                    <a:pt x="26039" y="17740"/>
                  </a:lnTo>
                  <a:cubicBezTo>
                    <a:pt x="25958" y="17713"/>
                    <a:pt x="25877" y="17658"/>
                    <a:pt x="25795" y="17631"/>
                  </a:cubicBezTo>
                  <a:cubicBezTo>
                    <a:pt x="25307" y="17441"/>
                    <a:pt x="24819" y="17197"/>
                    <a:pt x="24303" y="16980"/>
                  </a:cubicBezTo>
                  <a:lnTo>
                    <a:pt x="24276" y="16980"/>
                  </a:lnTo>
                  <a:cubicBezTo>
                    <a:pt x="23761" y="16790"/>
                    <a:pt x="23219" y="16573"/>
                    <a:pt x="22703" y="16438"/>
                  </a:cubicBezTo>
                  <a:cubicBezTo>
                    <a:pt x="20533" y="15895"/>
                    <a:pt x="18336" y="15841"/>
                    <a:pt x="16193" y="15760"/>
                  </a:cubicBezTo>
                  <a:cubicBezTo>
                    <a:pt x="15624" y="15760"/>
                    <a:pt x="15054" y="15732"/>
                    <a:pt x="14457" y="15705"/>
                  </a:cubicBezTo>
                  <a:lnTo>
                    <a:pt x="14240" y="15705"/>
                  </a:lnTo>
                  <a:cubicBezTo>
                    <a:pt x="14403" y="15732"/>
                    <a:pt x="14539" y="15760"/>
                    <a:pt x="14702" y="15814"/>
                  </a:cubicBezTo>
                  <a:cubicBezTo>
                    <a:pt x="15678" y="16004"/>
                    <a:pt x="16627" y="16302"/>
                    <a:pt x="17631" y="16655"/>
                  </a:cubicBezTo>
                  <a:cubicBezTo>
                    <a:pt x="17658" y="16655"/>
                    <a:pt x="17658" y="16655"/>
                    <a:pt x="17685" y="16682"/>
                  </a:cubicBezTo>
                  <a:cubicBezTo>
                    <a:pt x="17956" y="16790"/>
                    <a:pt x="18255" y="16899"/>
                    <a:pt x="18580" y="16953"/>
                  </a:cubicBezTo>
                  <a:cubicBezTo>
                    <a:pt x="20018" y="17441"/>
                    <a:pt x="21564" y="17875"/>
                    <a:pt x="23110" y="17984"/>
                  </a:cubicBezTo>
                  <a:cubicBezTo>
                    <a:pt x="23761" y="18011"/>
                    <a:pt x="24439" y="17902"/>
                    <a:pt x="25090" y="17875"/>
                  </a:cubicBezTo>
                  <a:cubicBezTo>
                    <a:pt x="25361" y="17930"/>
                    <a:pt x="25633" y="18011"/>
                    <a:pt x="25850" y="18092"/>
                  </a:cubicBezTo>
                  <a:cubicBezTo>
                    <a:pt x="26500" y="18255"/>
                    <a:pt x="27314" y="18363"/>
                    <a:pt x="27830" y="19042"/>
                  </a:cubicBezTo>
                  <a:cubicBezTo>
                    <a:pt x="27830" y="19069"/>
                    <a:pt x="27857" y="19069"/>
                    <a:pt x="27857" y="19069"/>
                  </a:cubicBezTo>
                  <a:cubicBezTo>
                    <a:pt x="27965" y="19204"/>
                    <a:pt x="28019" y="19340"/>
                    <a:pt x="28128" y="19503"/>
                  </a:cubicBezTo>
                  <a:cubicBezTo>
                    <a:pt x="28155" y="19584"/>
                    <a:pt x="28209" y="19638"/>
                    <a:pt x="28264" y="19720"/>
                  </a:cubicBezTo>
                  <a:cubicBezTo>
                    <a:pt x="28074" y="19530"/>
                    <a:pt x="27857" y="19448"/>
                    <a:pt x="27667" y="19313"/>
                  </a:cubicBezTo>
                  <a:cubicBezTo>
                    <a:pt x="27423" y="19177"/>
                    <a:pt x="27151" y="19096"/>
                    <a:pt x="26907" y="19042"/>
                  </a:cubicBezTo>
                  <a:cubicBezTo>
                    <a:pt x="26229" y="18852"/>
                    <a:pt x="25551" y="18852"/>
                    <a:pt x="24873" y="18906"/>
                  </a:cubicBezTo>
                  <a:cubicBezTo>
                    <a:pt x="24575" y="18906"/>
                    <a:pt x="24276" y="18933"/>
                    <a:pt x="23951" y="18933"/>
                  </a:cubicBezTo>
                  <a:cubicBezTo>
                    <a:pt x="23110" y="18960"/>
                    <a:pt x="22296" y="18906"/>
                    <a:pt x="21455" y="18852"/>
                  </a:cubicBezTo>
                  <a:cubicBezTo>
                    <a:pt x="20425" y="18797"/>
                    <a:pt x="19421" y="18689"/>
                    <a:pt x="18390" y="18689"/>
                  </a:cubicBezTo>
                  <a:lnTo>
                    <a:pt x="17712" y="18689"/>
                  </a:lnTo>
                  <a:cubicBezTo>
                    <a:pt x="17170" y="18689"/>
                    <a:pt x="16627" y="18689"/>
                    <a:pt x="16221" y="18391"/>
                  </a:cubicBezTo>
                  <a:cubicBezTo>
                    <a:pt x="16600" y="18689"/>
                    <a:pt x="16980" y="18960"/>
                    <a:pt x="17387" y="19204"/>
                  </a:cubicBezTo>
                  <a:cubicBezTo>
                    <a:pt x="17767" y="19448"/>
                    <a:pt x="18173" y="19611"/>
                    <a:pt x="18580" y="19801"/>
                  </a:cubicBezTo>
                  <a:cubicBezTo>
                    <a:pt x="20126" y="20479"/>
                    <a:pt x="21917" y="20940"/>
                    <a:pt x="23761" y="20750"/>
                  </a:cubicBezTo>
                  <a:cubicBezTo>
                    <a:pt x="24737" y="20669"/>
                    <a:pt x="25687" y="20398"/>
                    <a:pt x="26663" y="20262"/>
                  </a:cubicBezTo>
                  <a:cubicBezTo>
                    <a:pt x="26880" y="20208"/>
                    <a:pt x="27070" y="20208"/>
                    <a:pt x="27287" y="20208"/>
                  </a:cubicBezTo>
                  <a:cubicBezTo>
                    <a:pt x="27558" y="20208"/>
                    <a:pt x="27830" y="20208"/>
                    <a:pt x="28101" y="20316"/>
                  </a:cubicBezTo>
                  <a:cubicBezTo>
                    <a:pt x="28128" y="20316"/>
                    <a:pt x="28155" y="20344"/>
                    <a:pt x="28209" y="20344"/>
                  </a:cubicBezTo>
                  <a:cubicBezTo>
                    <a:pt x="28399" y="20425"/>
                    <a:pt x="28616" y="20533"/>
                    <a:pt x="28806" y="20696"/>
                  </a:cubicBezTo>
                  <a:lnTo>
                    <a:pt x="28915" y="20805"/>
                  </a:lnTo>
                  <a:cubicBezTo>
                    <a:pt x="28942" y="20859"/>
                    <a:pt x="28969" y="20940"/>
                    <a:pt x="29023" y="20967"/>
                  </a:cubicBezTo>
                  <a:cubicBezTo>
                    <a:pt x="29023" y="20994"/>
                    <a:pt x="29050" y="21022"/>
                    <a:pt x="29050" y="21076"/>
                  </a:cubicBezTo>
                  <a:cubicBezTo>
                    <a:pt x="29050" y="21103"/>
                    <a:pt x="29077" y="21103"/>
                    <a:pt x="29077" y="21130"/>
                  </a:cubicBezTo>
                  <a:cubicBezTo>
                    <a:pt x="30027" y="22703"/>
                    <a:pt x="30976" y="24331"/>
                    <a:pt x="31735" y="26175"/>
                  </a:cubicBezTo>
                  <a:cubicBezTo>
                    <a:pt x="31790" y="26148"/>
                    <a:pt x="32007" y="25877"/>
                    <a:pt x="31898"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619875" y="3920050"/>
              <a:ext cx="320775" cy="38700"/>
            </a:xfrm>
            <a:custGeom>
              <a:avLst/>
              <a:gdLst/>
              <a:ahLst/>
              <a:cxnLst/>
              <a:rect l="l" t="t" r="r" b="b"/>
              <a:pathLst>
                <a:path w="12831" h="1548" extrusionOk="0">
                  <a:moveTo>
                    <a:pt x="6836" y="1194"/>
                  </a:moveTo>
                  <a:cubicBezTo>
                    <a:pt x="7758" y="1005"/>
                    <a:pt x="8626" y="733"/>
                    <a:pt x="9548" y="625"/>
                  </a:cubicBezTo>
                  <a:cubicBezTo>
                    <a:pt x="10254" y="543"/>
                    <a:pt x="10986" y="571"/>
                    <a:pt x="11718" y="706"/>
                  </a:cubicBezTo>
                  <a:cubicBezTo>
                    <a:pt x="11745" y="706"/>
                    <a:pt x="11827" y="706"/>
                    <a:pt x="11854" y="733"/>
                  </a:cubicBezTo>
                  <a:cubicBezTo>
                    <a:pt x="12017" y="788"/>
                    <a:pt x="12830" y="842"/>
                    <a:pt x="12830" y="842"/>
                  </a:cubicBezTo>
                  <a:cubicBezTo>
                    <a:pt x="12830" y="842"/>
                    <a:pt x="12017" y="435"/>
                    <a:pt x="11854" y="408"/>
                  </a:cubicBezTo>
                  <a:cubicBezTo>
                    <a:pt x="10362" y="1"/>
                    <a:pt x="8843" y="137"/>
                    <a:pt x="7378" y="354"/>
                  </a:cubicBezTo>
                  <a:cubicBezTo>
                    <a:pt x="6158" y="543"/>
                    <a:pt x="4910" y="733"/>
                    <a:pt x="3690" y="869"/>
                  </a:cubicBezTo>
                  <a:cubicBezTo>
                    <a:pt x="3283" y="923"/>
                    <a:pt x="2903" y="950"/>
                    <a:pt x="2496" y="977"/>
                  </a:cubicBezTo>
                  <a:cubicBezTo>
                    <a:pt x="1655" y="1005"/>
                    <a:pt x="814" y="1005"/>
                    <a:pt x="1" y="950"/>
                  </a:cubicBezTo>
                  <a:cubicBezTo>
                    <a:pt x="2306" y="1140"/>
                    <a:pt x="4558" y="1547"/>
                    <a:pt x="6836"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46"/>
          <p:cNvSpPr/>
          <p:nvPr/>
        </p:nvSpPr>
        <p:spPr>
          <a:xfrm rot="10800000" flipH="1">
            <a:off x="-142325" y="-344453"/>
            <a:ext cx="2234443" cy="1591111"/>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46"/>
          <p:cNvGrpSpPr/>
          <p:nvPr/>
        </p:nvGrpSpPr>
        <p:grpSpPr>
          <a:xfrm rot="-942960">
            <a:off x="8176382" y="-221301"/>
            <a:ext cx="1176012" cy="1713555"/>
            <a:chOff x="1552950" y="3374875"/>
            <a:chExt cx="577075" cy="840850"/>
          </a:xfrm>
        </p:grpSpPr>
        <p:sp>
          <p:nvSpPr>
            <p:cNvPr id="1057" name="Google Shape;1057;p46"/>
            <p:cNvSpPr/>
            <p:nvPr/>
          </p:nvSpPr>
          <p:spPr>
            <a:xfrm>
              <a:off x="1552950" y="3374875"/>
              <a:ext cx="577075" cy="840850"/>
            </a:xfrm>
            <a:custGeom>
              <a:avLst/>
              <a:gdLst/>
              <a:ahLst/>
              <a:cxnLst/>
              <a:rect l="l" t="t" r="r" b="b"/>
              <a:pathLst>
                <a:path w="23083" h="33634" extrusionOk="0">
                  <a:moveTo>
                    <a:pt x="14132" y="33308"/>
                  </a:moveTo>
                  <a:cubicBezTo>
                    <a:pt x="14674" y="31328"/>
                    <a:pt x="14945" y="29457"/>
                    <a:pt x="15162" y="27612"/>
                  </a:cubicBezTo>
                  <a:cubicBezTo>
                    <a:pt x="15162" y="27531"/>
                    <a:pt x="15190" y="27477"/>
                    <a:pt x="15190" y="27395"/>
                  </a:cubicBezTo>
                  <a:cubicBezTo>
                    <a:pt x="15569" y="27151"/>
                    <a:pt x="15895" y="27016"/>
                    <a:pt x="16302" y="26880"/>
                  </a:cubicBezTo>
                  <a:cubicBezTo>
                    <a:pt x="17929" y="26338"/>
                    <a:pt x="19692" y="25497"/>
                    <a:pt x="21021" y="23707"/>
                  </a:cubicBezTo>
                  <a:cubicBezTo>
                    <a:pt x="21971" y="22405"/>
                    <a:pt x="22513" y="20750"/>
                    <a:pt x="22757" y="19068"/>
                  </a:cubicBezTo>
                  <a:cubicBezTo>
                    <a:pt x="22811" y="18445"/>
                    <a:pt x="22893" y="17848"/>
                    <a:pt x="22893" y="17224"/>
                  </a:cubicBezTo>
                  <a:lnTo>
                    <a:pt x="22893" y="16302"/>
                  </a:lnTo>
                  <a:cubicBezTo>
                    <a:pt x="22893" y="16926"/>
                    <a:pt x="22811" y="17522"/>
                    <a:pt x="22676" y="18146"/>
                  </a:cubicBezTo>
                  <a:cubicBezTo>
                    <a:pt x="22296" y="19964"/>
                    <a:pt x="21347" y="21645"/>
                    <a:pt x="20180" y="22757"/>
                  </a:cubicBezTo>
                  <a:lnTo>
                    <a:pt x="20180" y="22757"/>
                  </a:lnTo>
                  <a:cubicBezTo>
                    <a:pt x="19231" y="23625"/>
                    <a:pt x="18200" y="24222"/>
                    <a:pt x="17224" y="24981"/>
                  </a:cubicBezTo>
                  <a:cubicBezTo>
                    <a:pt x="16654" y="25443"/>
                    <a:pt x="15976" y="26066"/>
                    <a:pt x="15461" y="26799"/>
                  </a:cubicBezTo>
                  <a:cubicBezTo>
                    <a:pt x="15434" y="26853"/>
                    <a:pt x="15352" y="26934"/>
                    <a:pt x="15325" y="26989"/>
                  </a:cubicBezTo>
                  <a:cubicBezTo>
                    <a:pt x="15488" y="26338"/>
                    <a:pt x="15732" y="25741"/>
                    <a:pt x="16030" y="25117"/>
                  </a:cubicBezTo>
                  <a:cubicBezTo>
                    <a:pt x="16736" y="24114"/>
                    <a:pt x="17522" y="23300"/>
                    <a:pt x="18417" y="22540"/>
                  </a:cubicBezTo>
                  <a:cubicBezTo>
                    <a:pt x="19584" y="21510"/>
                    <a:pt x="20886" y="20560"/>
                    <a:pt x="21754" y="18987"/>
                  </a:cubicBezTo>
                  <a:cubicBezTo>
                    <a:pt x="22242" y="18146"/>
                    <a:pt x="22540" y="17170"/>
                    <a:pt x="22784" y="16166"/>
                  </a:cubicBezTo>
                  <a:cubicBezTo>
                    <a:pt x="22974" y="15271"/>
                    <a:pt x="23083" y="14268"/>
                    <a:pt x="23055" y="13318"/>
                  </a:cubicBezTo>
                  <a:cubicBezTo>
                    <a:pt x="23055" y="13101"/>
                    <a:pt x="23028" y="12830"/>
                    <a:pt x="22974" y="12586"/>
                  </a:cubicBezTo>
                  <a:cubicBezTo>
                    <a:pt x="22893" y="11826"/>
                    <a:pt x="22622" y="11094"/>
                    <a:pt x="22242" y="10470"/>
                  </a:cubicBezTo>
                  <a:cubicBezTo>
                    <a:pt x="21998" y="10063"/>
                    <a:pt x="21726" y="9711"/>
                    <a:pt x="21401" y="9440"/>
                  </a:cubicBezTo>
                  <a:cubicBezTo>
                    <a:pt x="22649" y="13508"/>
                    <a:pt x="21537" y="17875"/>
                    <a:pt x="19231" y="20696"/>
                  </a:cubicBezTo>
                  <a:cubicBezTo>
                    <a:pt x="18607" y="21428"/>
                    <a:pt x="17956" y="22079"/>
                    <a:pt x="17359" y="22784"/>
                  </a:cubicBezTo>
                  <a:cubicBezTo>
                    <a:pt x="17251" y="22920"/>
                    <a:pt x="17142" y="23056"/>
                    <a:pt x="17007" y="23164"/>
                  </a:cubicBezTo>
                  <a:cubicBezTo>
                    <a:pt x="16736" y="23544"/>
                    <a:pt x="15705" y="24819"/>
                    <a:pt x="15651" y="25443"/>
                  </a:cubicBezTo>
                  <a:cubicBezTo>
                    <a:pt x="15569" y="25714"/>
                    <a:pt x="15434" y="25931"/>
                    <a:pt x="15352" y="26202"/>
                  </a:cubicBezTo>
                  <a:cubicBezTo>
                    <a:pt x="15352" y="26039"/>
                    <a:pt x="15379" y="25877"/>
                    <a:pt x="15379" y="25714"/>
                  </a:cubicBezTo>
                  <a:cubicBezTo>
                    <a:pt x="15379" y="25578"/>
                    <a:pt x="15434" y="25443"/>
                    <a:pt x="15434" y="25307"/>
                  </a:cubicBezTo>
                  <a:cubicBezTo>
                    <a:pt x="15651" y="24520"/>
                    <a:pt x="15895" y="23734"/>
                    <a:pt x="16193" y="23029"/>
                  </a:cubicBezTo>
                  <a:cubicBezTo>
                    <a:pt x="16546" y="22540"/>
                    <a:pt x="16925" y="21916"/>
                    <a:pt x="17061" y="21672"/>
                  </a:cubicBezTo>
                  <a:cubicBezTo>
                    <a:pt x="17387" y="21049"/>
                    <a:pt x="17766" y="20452"/>
                    <a:pt x="18092" y="19828"/>
                  </a:cubicBezTo>
                  <a:cubicBezTo>
                    <a:pt x="18824" y="18607"/>
                    <a:pt x="19502" y="17441"/>
                    <a:pt x="20180" y="16275"/>
                  </a:cubicBezTo>
                  <a:cubicBezTo>
                    <a:pt x="20533" y="15678"/>
                    <a:pt x="20913" y="15027"/>
                    <a:pt x="21157" y="14322"/>
                  </a:cubicBezTo>
                  <a:cubicBezTo>
                    <a:pt x="21699" y="12586"/>
                    <a:pt x="21320" y="10470"/>
                    <a:pt x="20587" y="8653"/>
                  </a:cubicBezTo>
                  <a:cubicBezTo>
                    <a:pt x="20587" y="8626"/>
                    <a:pt x="20533" y="8626"/>
                    <a:pt x="20533" y="8572"/>
                  </a:cubicBezTo>
                  <a:cubicBezTo>
                    <a:pt x="20235" y="7839"/>
                    <a:pt x="19909" y="7134"/>
                    <a:pt x="19529" y="6456"/>
                  </a:cubicBezTo>
                  <a:cubicBezTo>
                    <a:pt x="19014" y="5534"/>
                    <a:pt x="18444" y="4693"/>
                    <a:pt x="17766" y="3825"/>
                  </a:cubicBezTo>
                  <a:cubicBezTo>
                    <a:pt x="20180" y="6890"/>
                    <a:pt x="20207" y="10687"/>
                    <a:pt x="19394" y="13834"/>
                  </a:cubicBezTo>
                  <a:cubicBezTo>
                    <a:pt x="19014" y="15298"/>
                    <a:pt x="18499" y="16654"/>
                    <a:pt x="17956" y="18038"/>
                  </a:cubicBezTo>
                  <a:cubicBezTo>
                    <a:pt x="17685" y="18716"/>
                    <a:pt x="17414" y="19367"/>
                    <a:pt x="17142" y="20045"/>
                  </a:cubicBezTo>
                  <a:cubicBezTo>
                    <a:pt x="17088" y="20181"/>
                    <a:pt x="16953" y="20560"/>
                    <a:pt x="16790" y="20994"/>
                  </a:cubicBezTo>
                  <a:cubicBezTo>
                    <a:pt x="16681" y="21238"/>
                    <a:pt x="16573" y="21455"/>
                    <a:pt x="16519" y="21699"/>
                  </a:cubicBezTo>
                  <a:cubicBezTo>
                    <a:pt x="16139" y="22486"/>
                    <a:pt x="15786" y="23300"/>
                    <a:pt x="15488" y="24141"/>
                  </a:cubicBezTo>
                  <a:cubicBezTo>
                    <a:pt x="15515" y="24005"/>
                    <a:pt x="15515" y="23761"/>
                    <a:pt x="15515" y="23598"/>
                  </a:cubicBezTo>
                  <a:cubicBezTo>
                    <a:pt x="15515" y="23408"/>
                    <a:pt x="15569" y="23191"/>
                    <a:pt x="15569" y="23001"/>
                  </a:cubicBezTo>
                  <a:cubicBezTo>
                    <a:pt x="15651" y="21835"/>
                    <a:pt x="15705" y="20723"/>
                    <a:pt x="15732" y="19557"/>
                  </a:cubicBezTo>
                  <a:cubicBezTo>
                    <a:pt x="15759" y="19394"/>
                    <a:pt x="15841" y="19231"/>
                    <a:pt x="15895" y="19068"/>
                  </a:cubicBezTo>
                  <a:cubicBezTo>
                    <a:pt x="15922" y="18933"/>
                    <a:pt x="16003" y="18824"/>
                    <a:pt x="16030" y="18716"/>
                  </a:cubicBezTo>
                  <a:cubicBezTo>
                    <a:pt x="16058" y="18689"/>
                    <a:pt x="16058" y="18607"/>
                    <a:pt x="16112" y="18580"/>
                  </a:cubicBezTo>
                  <a:cubicBezTo>
                    <a:pt x="16166" y="18418"/>
                    <a:pt x="16275" y="18282"/>
                    <a:pt x="16329" y="18119"/>
                  </a:cubicBezTo>
                  <a:cubicBezTo>
                    <a:pt x="16600" y="17658"/>
                    <a:pt x="16925" y="17251"/>
                    <a:pt x="17224" y="16817"/>
                  </a:cubicBezTo>
                  <a:cubicBezTo>
                    <a:pt x="17468" y="16492"/>
                    <a:pt x="17658" y="16139"/>
                    <a:pt x="17821" y="15759"/>
                  </a:cubicBezTo>
                  <a:cubicBezTo>
                    <a:pt x="18309" y="14783"/>
                    <a:pt x="18444" y="13644"/>
                    <a:pt x="18336" y="12477"/>
                  </a:cubicBezTo>
                  <a:cubicBezTo>
                    <a:pt x="18309" y="11935"/>
                    <a:pt x="18200" y="11420"/>
                    <a:pt x="18092" y="10877"/>
                  </a:cubicBezTo>
                  <a:cubicBezTo>
                    <a:pt x="18010" y="10389"/>
                    <a:pt x="17875" y="9874"/>
                    <a:pt x="17685" y="9358"/>
                  </a:cubicBezTo>
                  <a:cubicBezTo>
                    <a:pt x="17414" y="8572"/>
                    <a:pt x="17115" y="7839"/>
                    <a:pt x="16708" y="7080"/>
                  </a:cubicBezTo>
                  <a:cubicBezTo>
                    <a:pt x="16600" y="6917"/>
                    <a:pt x="16546" y="6754"/>
                    <a:pt x="16437" y="6592"/>
                  </a:cubicBezTo>
                  <a:cubicBezTo>
                    <a:pt x="15976" y="5778"/>
                    <a:pt x="15434" y="5018"/>
                    <a:pt x="14810" y="4286"/>
                  </a:cubicBezTo>
                  <a:cubicBezTo>
                    <a:pt x="14240" y="3608"/>
                    <a:pt x="13535" y="2930"/>
                    <a:pt x="12721" y="2469"/>
                  </a:cubicBezTo>
                  <a:cubicBezTo>
                    <a:pt x="14674" y="3771"/>
                    <a:pt x="16030" y="5724"/>
                    <a:pt x="16654" y="7758"/>
                  </a:cubicBezTo>
                  <a:cubicBezTo>
                    <a:pt x="16817" y="8382"/>
                    <a:pt x="16953" y="8978"/>
                    <a:pt x="17007" y="9602"/>
                  </a:cubicBezTo>
                  <a:cubicBezTo>
                    <a:pt x="17142" y="10714"/>
                    <a:pt x="17115" y="11881"/>
                    <a:pt x="16980" y="12966"/>
                  </a:cubicBezTo>
                  <a:cubicBezTo>
                    <a:pt x="16953" y="13237"/>
                    <a:pt x="16925" y="13508"/>
                    <a:pt x="16844" y="13806"/>
                  </a:cubicBezTo>
                  <a:cubicBezTo>
                    <a:pt x="16681" y="14729"/>
                    <a:pt x="16464" y="15624"/>
                    <a:pt x="16247" y="16519"/>
                  </a:cubicBezTo>
                  <a:lnTo>
                    <a:pt x="15732" y="18743"/>
                  </a:lnTo>
                  <a:cubicBezTo>
                    <a:pt x="15705" y="17468"/>
                    <a:pt x="15596" y="16166"/>
                    <a:pt x="15379" y="14919"/>
                  </a:cubicBezTo>
                  <a:cubicBezTo>
                    <a:pt x="15434" y="14620"/>
                    <a:pt x="15461" y="14322"/>
                    <a:pt x="15515" y="13996"/>
                  </a:cubicBezTo>
                  <a:cubicBezTo>
                    <a:pt x="15596" y="13725"/>
                    <a:pt x="15624" y="13454"/>
                    <a:pt x="15705" y="13237"/>
                  </a:cubicBezTo>
                  <a:cubicBezTo>
                    <a:pt x="15732" y="13020"/>
                    <a:pt x="15786" y="12830"/>
                    <a:pt x="15841" y="12613"/>
                  </a:cubicBezTo>
                  <a:cubicBezTo>
                    <a:pt x="15976" y="11962"/>
                    <a:pt x="16112" y="11365"/>
                    <a:pt x="16112" y="10687"/>
                  </a:cubicBezTo>
                  <a:cubicBezTo>
                    <a:pt x="16112" y="9928"/>
                    <a:pt x="15976" y="9114"/>
                    <a:pt x="15759" y="8382"/>
                  </a:cubicBezTo>
                  <a:cubicBezTo>
                    <a:pt x="15352" y="6917"/>
                    <a:pt x="14566" y="5452"/>
                    <a:pt x="13454" y="4205"/>
                  </a:cubicBezTo>
                  <a:cubicBezTo>
                    <a:pt x="12857" y="3527"/>
                    <a:pt x="12125" y="2957"/>
                    <a:pt x="11365" y="2442"/>
                  </a:cubicBezTo>
                  <a:cubicBezTo>
                    <a:pt x="10877" y="2143"/>
                    <a:pt x="10334" y="1872"/>
                    <a:pt x="9792" y="1655"/>
                  </a:cubicBezTo>
                  <a:cubicBezTo>
                    <a:pt x="10416" y="2062"/>
                    <a:pt x="10904" y="2577"/>
                    <a:pt x="11365" y="3093"/>
                  </a:cubicBezTo>
                  <a:cubicBezTo>
                    <a:pt x="12640" y="4503"/>
                    <a:pt x="13725" y="6049"/>
                    <a:pt x="14294" y="7704"/>
                  </a:cubicBezTo>
                  <a:cubicBezTo>
                    <a:pt x="14783" y="9033"/>
                    <a:pt x="14918" y="10389"/>
                    <a:pt x="15027" y="11691"/>
                  </a:cubicBezTo>
                  <a:cubicBezTo>
                    <a:pt x="15054" y="12342"/>
                    <a:pt x="15108" y="12911"/>
                    <a:pt x="15190" y="13535"/>
                  </a:cubicBezTo>
                  <a:cubicBezTo>
                    <a:pt x="15217" y="13915"/>
                    <a:pt x="15298" y="14268"/>
                    <a:pt x="15325" y="14647"/>
                  </a:cubicBezTo>
                  <a:cubicBezTo>
                    <a:pt x="15054" y="13291"/>
                    <a:pt x="14647" y="11962"/>
                    <a:pt x="14023" y="10741"/>
                  </a:cubicBezTo>
                  <a:cubicBezTo>
                    <a:pt x="13671" y="8761"/>
                    <a:pt x="13535" y="6510"/>
                    <a:pt x="12043" y="4720"/>
                  </a:cubicBezTo>
                  <a:cubicBezTo>
                    <a:pt x="11691" y="4313"/>
                    <a:pt x="11284" y="3933"/>
                    <a:pt x="10877" y="3608"/>
                  </a:cubicBezTo>
                  <a:cubicBezTo>
                    <a:pt x="10823" y="3527"/>
                    <a:pt x="10714" y="3472"/>
                    <a:pt x="10633" y="3391"/>
                  </a:cubicBezTo>
                  <a:cubicBezTo>
                    <a:pt x="9955" y="2848"/>
                    <a:pt x="9249" y="2333"/>
                    <a:pt x="8463" y="1872"/>
                  </a:cubicBezTo>
                  <a:cubicBezTo>
                    <a:pt x="7622" y="1357"/>
                    <a:pt x="6700" y="896"/>
                    <a:pt x="5750" y="489"/>
                  </a:cubicBezTo>
                  <a:cubicBezTo>
                    <a:pt x="9222" y="2387"/>
                    <a:pt x="11718" y="5127"/>
                    <a:pt x="13047" y="8165"/>
                  </a:cubicBezTo>
                  <a:cubicBezTo>
                    <a:pt x="13264" y="8653"/>
                    <a:pt x="13427" y="9114"/>
                    <a:pt x="13589" y="9629"/>
                  </a:cubicBezTo>
                  <a:cubicBezTo>
                    <a:pt x="13616" y="9765"/>
                    <a:pt x="13698" y="9982"/>
                    <a:pt x="13752" y="10172"/>
                  </a:cubicBezTo>
                  <a:cubicBezTo>
                    <a:pt x="13399" y="9521"/>
                    <a:pt x="12938" y="8897"/>
                    <a:pt x="12477" y="8273"/>
                  </a:cubicBezTo>
                  <a:cubicBezTo>
                    <a:pt x="12450" y="8219"/>
                    <a:pt x="12396" y="8138"/>
                    <a:pt x="12369" y="8029"/>
                  </a:cubicBezTo>
                  <a:cubicBezTo>
                    <a:pt x="12097" y="7487"/>
                    <a:pt x="11582" y="6673"/>
                    <a:pt x="11528" y="6537"/>
                  </a:cubicBezTo>
                  <a:cubicBezTo>
                    <a:pt x="11257" y="5995"/>
                    <a:pt x="10904" y="5507"/>
                    <a:pt x="10497" y="5018"/>
                  </a:cubicBezTo>
                  <a:cubicBezTo>
                    <a:pt x="10036" y="4476"/>
                    <a:pt x="9412" y="3961"/>
                    <a:pt x="8788" y="3527"/>
                  </a:cubicBezTo>
                  <a:cubicBezTo>
                    <a:pt x="7080" y="2333"/>
                    <a:pt x="5127" y="1384"/>
                    <a:pt x="3011" y="706"/>
                  </a:cubicBezTo>
                  <a:cubicBezTo>
                    <a:pt x="2441" y="543"/>
                    <a:pt x="1817" y="380"/>
                    <a:pt x="1221" y="245"/>
                  </a:cubicBezTo>
                  <a:cubicBezTo>
                    <a:pt x="868" y="163"/>
                    <a:pt x="570" y="109"/>
                    <a:pt x="244" y="28"/>
                  </a:cubicBezTo>
                  <a:cubicBezTo>
                    <a:pt x="163" y="28"/>
                    <a:pt x="109" y="0"/>
                    <a:pt x="0" y="0"/>
                  </a:cubicBezTo>
                  <a:cubicBezTo>
                    <a:pt x="54" y="0"/>
                    <a:pt x="163" y="28"/>
                    <a:pt x="244" y="82"/>
                  </a:cubicBezTo>
                  <a:cubicBezTo>
                    <a:pt x="841" y="217"/>
                    <a:pt x="1411" y="380"/>
                    <a:pt x="1953" y="651"/>
                  </a:cubicBezTo>
                  <a:cubicBezTo>
                    <a:pt x="2821" y="1085"/>
                    <a:pt x="3445" y="1655"/>
                    <a:pt x="4123" y="2197"/>
                  </a:cubicBezTo>
                  <a:cubicBezTo>
                    <a:pt x="4232" y="2279"/>
                    <a:pt x="4313" y="2333"/>
                    <a:pt x="4394" y="2414"/>
                  </a:cubicBezTo>
                  <a:cubicBezTo>
                    <a:pt x="5669" y="3391"/>
                    <a:pt x="7052" y="4313"/>
                    <a:pt x="8409" y="5181"/>
                  </a:cubicBezTo>
                  <a:cubicBezTo>
                    <a:pt x="9385" y="5859"/>
                    <a:pt x="10362" y="6537"/>
                    <a:pt x="11257" y="7297"/>
                  </a:cubicBezTo>
                  <a:cubicBezTo>
                    <a:pt x="11284" y="7324"/>
                    <a:pt x="11501" y="7487"/>
                    <a:pt x="11718" y="7704"/>
                  </a:cubicBezTo>
                  <a:cubicBezTo>
                    <a:pt x="11718" y="7731"/>
                    <a:pt x="11718" y="7758"/>
                    <a:pt x="11799" y="7839"/>
                  </a:cubicBezTo>
                  <a:cubicBezTo>
                    <a:pt x="12993" y="9087"/>
                    <a:pt x="13860" y="10579"/>
                    <a:pt x="14430" y="12152"/>
                  </a:cubicBezTo>
                  <a:cubicBezTo>
                    <a:pt x="14213" y="11582"/>
                    <a:pt x="13698" y="10986"/>
                    <a:pt x="13399" y="10606"/>
                  </a:cubicBezTo>
                  <a:cubicBezTo>
                    <a:pt x="13210" y="10416"/>
                    <a:pt x="13074" y="10199"/>
                    <a:pt x="12911" y="10009"/>
                  </a:cubicBezTo>
                  <a:cubicBezTo>
                    <a:pt x="12586" y="9602"/>
                    <a:pt x="12233" y="9195"/>
                    <a:pt x="11853" y="8816"/>
                  </a:cubicBezTo>
                  <a:cubicBezTo>
                    <a:pt x="10714" y="7676"/>
                    <a:pt x="9412" y="6673"/>
                    <a:pt x="8002" y="5859"/>
                  </a:cubicBezTo>
                  <a:cubicBezTo>
                    <a:pt x="7839" y="5778"/>
                    <a:pt x="7622" y="5669"/>
                    <a:pt x="7459" y="5561"/>
                  </a:cubicBezTo>
                  <a:cubicBezTo>
                    <a:pt x="6483" y="5018"/>
                    <a:pt x="5425" y="4557"/>
                    <a:pt x="4503" y="3933"/>
                  </a:cubicBezTo>
                  <a:cubicBezTo>
                    <a:pt x="4855" y="4205"/>
                    <a:pt x="5181" y="4503"/>
                    <a:pt x="5533" y="4828"/>
                  </a:cubicBezTo>
                  <a:cubicBezTo>
                    <a:pt x="5696" y="4964"/>
                    <a:pt x="5832" y="5100"/>
                    <a:pt x="5995" y="5235"/>
                  </a:cubicBezTo>
                  <a:cubicBezTo>
                    <a:pt x="6130" y="5371"/>
                    <a:pt x="6266" y="5452"/>
                    <a:pt x="6401" y="5588"/>
                  </a:cubicBezTo>
                  <a:cubicBezTo>
                    <a:pt x="7378" y="6483"/>
                    <a:pt x="8300" y="7405"/>
                    <a:pt x="9141" y="8382"/>
                  </a:cubicBezTo>
                  <a:cubicBezTo>
                    <a:pt x="9521" y="8816"/>
                    <a:pt x="9928" y="9250"/>
                    <a:pt x="10334" y="9657"/>
                  </a:cubicBezTo>
                  <a:cubicBezTo>
                    <a:pt x="11121" y="10389"/>
                    <a:pt x="12070" y="10877"/>
                    <a:pt x="12993" y="11420"/>
                  </a:cubicBezTo>
                  <a:cubicBezTo>
                    <a:pt x="13264" y="11555"/>
                    <a:pt x="13481" y="11745"/>
                    <a:pt x="13752" y="11908"/>
                  </a:cubicBezTo>
                  <a:cubicBezTo>
                    <a:pt x="14077" y="12098"/>
                    <a:pt x="14349" y="12315"/>
                    <a:pt x="14620" y="12586"/>
                  </a:cubicBezTo>
                  <a:lnTo>
                    <a:pt x="14620" y="12586"/>
                  </a:lnTo>
                  <a:cubicBezTo>
                    <a:pt x="14620" y="12505"/>
                    <a:pt x="14566" y="12450"/>
                    <a:pt x="14566" y="12423"/>
                  </a:cubicBezTo>
                  <a:cubicBezTo>
                    <a:pt x="15379" y="14674"/>
                    <a:pt x="15624" y="17170"/>
                    <a:pt x="15624" y="19611"/>
                  </a:cubicBezTo>
                  <a:lnTo>
                    <a:pt x="15515" y="19096"/>
                  </a:lnTo>
                  <a:cubicBezTo>
                    <a:pt x="15217" y="17929"/>
                    <a:pt x="14701" y="16926"/>
                    <a:pt x="13996" y="16112"/>
                  </a:cubicBezTo>
                  <a:cubicBezTo>
                    <a:pt x="13942" y="16031"/>
                    <a:pt x="13888" y="15976"/>
                    <a:pt x="13833" y="15949"/>
                  </a:cubicBezTo>
                  <a:cubicBezTo>
                    <a:pt x="12911" y="14919"/>
                    <a:pt x="11826" y="14213"/>
                    <a:pt x="10823" y="13400"/>
                  </a:cubicBezTo>
                  <a:cubicBezTo>
                    <a:pt x="9928" y="12667"/>
                    <a:pt x="9087" y="11881"/>
                    <a:pt x="8192" y="11203"/>
                  </a:cubicBezTo>
                  <a:cubicBezTo>
                    <a:pt x="7595" y="10714"/>
                    <a:pt x="6944" y="10308"/>
                    <a:pt x="6401" y="9792"/>
                  </a:cubicBezTo>
                  <a:cubicBezTo>
                    <a:pt x="6293" y="9684"/>
                    <a:pt x="6130" y="9548"/>
                    <a:pt x="5995" y="9412"/>
                  </a:cubicBezTo>
                  <a:cubicBezTo>
                    <a:pt x="6022" y="9467"/>
                    <a:pt x="6076" y="9521"/>
                    <a:pt x="6103" y="9548"/>
                  </a:cubicBezTo>
                  <a:cubicBezTo>
                    <a:pt x="6212" y="9738"/>
                    <a:pt x="6347" y="9928"/>
                    <a:pt x="6429" y="10091"/>
                  </a:cubicBezTo>
                  <a:cubicBezTo>
                    <a:pt x="6781" y="10633"/>
                    <a:pt x="7107" y="11230"/>
                    <a:pt x="7568" y="11772"/>
                  </a:cubicBezTo>
                  <a:cubicBezTo>
                    <a:pt x="7595" y="11826"/>
                    <a:pt x="7622" y="11854"/>
                    <a:pt x="7703" y="11935"/>
                  </a:cubicBezTo>
                  <a:cubicBezTo>
                    <a:pt x="9249" y="13806"/>
                    <a:pt x="11392" y="15244"/>
                    <a:pt x="13427" y="16844"/>
                  </a:cubicBezTo>
                  <a:cubicBezTo>
                    <a:pt x="13562" y="16953"/>
                    <a:pt x="13698" y="17061"/>
                    <a:pt x="13833" y="17197"/>
                  </a:cubicBezTo>
                  <a:cubicBezTo>
                    <a:pt x="14647" y="17821"/>
                    <a:pt x="15379" y="18635"/>
                    <a:pt x="15705" y="19719"/>
                  </a:cubicBezTo>
                  <a:lnTo>
                    <a:pt x="15705" y="19964"/>
                  </a:lnTo>
                  <a:cubicBezTo>
                    <a:pt x="15705" y="20262"/>
                    <a:pt x="15705" y="20587"/>
                    <a:pt x="15651" y="20913"/>
                  </a:cubicBezTo>
                  <a:cubicBezTo>
                    <a:pt x="15651" y="20940"/>
                    <a:pt x="15651" y="21021"/>
                    <a:pt x="15624" y="21049"/>
                  </a:cubicBezTo>
                  <a:cubicBezTo>
                    <a:pt x="15244" y="20316"/>
                    <a:pt x="14810" y="19638"/>
                    <a:pt x="14267" y="19014"/>
                  </a:cubicBezTo>
                  <a:cubicBezTo>
                    <a:pt x="14077" y="18716"/>
                    <a:pt x="13860" y="18418"/>
                    <a:pt x="13671" y="18146"/>
                  </a:cubicBezTo>
                  <a:cubicBezTo>
                    <a:pt x="13291" y="17685"/>
                    <a:pt x="12911" y="17278"/>
                    <a:pt x="12477" y="16926"/>
                  </a:cubicBezTo>
                  <a:cubicBezTo>
                    <a:pt x="10633" y="15298"/>
                    <a:pt x="8517" y="13996"/>
                    <a:pt x="6971" y="12342"/>
                  </a:cubicBezTo>
                  <a:lnTo>
                    <a:pt x="5750" y="10904"/>
                  </a:lnTo>
                  <a:cubicBezTo>
                    <a:pt x="5832" y="11094"/>
                    <a:pt x="5886" y="11257"/>
                    <a:pt x="5995" y="11420"/>
                  </a:cubicBezTo>
                  <a:cubicBezTo>
                    <a:pt x="6103" y="11664"/>
                    <a:pt x="6239" y="11908"/>
                    <a:pt x="6374" y="12125"/>
                  </a:cubicBezTo>
                  <a:cubicBezTo>
                    <a:pt x="6483" y="12315"/>
                    <a:pt x="6564" y="12505"/>
                    <a:pt x="6700" y="12667"/>
                  </a:cubicBezTo>
                  <a:cubicBezTo>
                    <a:pt x="6781" y="12803"/>
                    <a:pt x="6890" y="12939"/>
                    <a:pt x="6944" y="13047"/>
                  </a:cubicBezTo>
                  <a:cubicBezTo>
                    <a:pt x="7432" y="13752"/>
                    <a:pt x="8002" y="14485"/>
                    <a:pt x="8598" y="15108"/>
                  </a:cubicBezTo>
                  <a:cubicBezTo>
                    <a:pt x="9683" y="16248"/>
                    <a:pt x="10904" y="17224"/>
                    <a:pt x="12260" y="18065"/>
                  </a:cubicBezTo>
                  <a:cubicBezTo>
                    <a:pt x="12450" y="18173"/>
                    <a:pt x="12640" y="18309"/>
                    <a:pt x="12803" y="18418"/>
                  </a:cubicBezTo>
                  <a:cubicBezTo>
                    <a:pt x="13020" y="18553"/>
                    <a:pt x="13210" y="18635"/>
                    <a:pt x="13427" y="18770"/>
                  </a:cubicBezTo>
                  <a:cubicBezTo>
                    <a:pt x="13616" y="18906"/>
                    <a:pt x="13860" y="19041"/>
                    <a:pt x="14023" y="19231"/>
                  </a:cubicBezTo>
                  <a:cubicBezTo>
                    <a:pt x="14620" y="19909"/>
                    <a:pt x="15108" y="20696"/>
                    <a:pt x="15488" y="21564"/>
                  </a:cubicBezTo>
                  <a:lnTo>
                    <a:pt x="15488" y="21618"/>
                  </a:lnTo>
                  <a:lnTo>
                    <a:pt x="15488" y="21564"/>
                  </a:lnTo>
                  <a:cubicBezTo>
                    <a:pt x="15515" y="21591"/>
                    <a:pt x="15515" y="21672"/>
                    <a:pt x="15569" y="21699"/>
                  </a:cubicBezTo>
                  <a:cubicBezTo>
                    <a:pt x="15488" y="22649"/>
                    <a:pt x="15434" y="23625"/>
                    <a:pt x="15352" y="24575"/>
                  </a:cubicBezTo>
                  <a:cubicBezTo>
                    <a:pt x="15217" y="24276"/>
                    <a:pt x="15054" y="24032"/>
                    <a:pt x="14837" y="23788"/>
                  </a:cubicBezTo>
                  <a:cubicBezTo>
                    <a:pt x="14783" y="23652"/>
                    <a:pt x="14674" y="23571"/>
                    <a:pt x="14620" y="23463"/>
                  </a:cubicBezTo>
                  <a:cubicBezTo>
                    <a:pt x="14566" y="23381"/>
                    <a:pt x="14539" y="23327"/>
                    <a:pt x="14484" y="23218"/>
                  </a:cubicBezTo>
                  <a:cubicBezTo>
                    <a:pt x="14240" y="22757"/>
                    <a:pt x="13969" y="22269"/>
                    <a:pt x="13725" y="21808"/>
                  </a:cubicBezTo>
                  <a:lnTo>
                    <a:pt x="13725" y="21754"/>
                  </a:lnTo>
                  <a:cubicBezTo>
                    <a:pt x="13454" y="21266"/>
                    <a:pt x="13155" y="20777"/>
                    <a:pt x="12857" y="20370"/>
                  </a:cubicBezTo>
                  <a:cubicBezTo>
                    <a:pt x="11501" y="18607"/>
                    <a:pt x="9819" y="17143"/>
                    <a:pt x="8246" y="15759"/>
                  </a:cubicBezTo>
                  <a:lnTo>
                    <a:pt x="6917" y="14647"/>
                  </a:lnTo>
                  <a:cubicBezTo>
                    <a:pt x="6835" y="14566"/>
                    <a:pt x="6781" y="14539"/>
                    <a:pt x="6700" y="14485"/>
                  </a:cubicBezTo>
                  <a:cubicBezTo>
                    <a:pt x="6808" y="14620"/>
                    <a:pt x="6917" y="14702"/>
                    <a:pt x="7025" y="14837"/>
                  </a:cubicBezTo>
                  <a:cubicBezTo>
                    <a:pt x="7622" y="15624"/>
                    <a:pt x="8192" y="16465"/>
                    <a:pt x="8788" y="17333"/>
                  </a:cubicBezTo>
                  <a:cubicBezTo>
                    <a:pt x="8788" y="17360"/>
                    <a:pt x="8815" y="17360"/>
                    <a:pt x="8815" y="17387"/>
                  </a:cubicBezTo>
                  <a:cubicBezTo>
                    <a:pt x="8978" y="17631"/>
                    <a:pt x="9141" y="17902"/>
                    <a:pt x="9331" y="18146"/>
                  </a:cubicBezTo>
                  <a:cubicBezTo>
                    <a:pt x="10172" y="19421"/>
                    <a:pt x="11040" y="20723"/>
                    <a:pt x="12206" y="21754"/>
                  </a:cubicBezTo>
                  <a:cubicBezTo>
                    <a:pt x="12667" y="22215"/>
                    <a:pt x="13264" y="22540"/>
                    <a:pt x="13806" y="22920"/>
                  </a:cubicBezTo>
                  <a:cubicBezTo>
                    <a:pt x="13969" y="23110"/>
                    <a:pt x="14132" y="23354"/>
                    <a:pt x="14294" y="23571"/>
                  </a:cubicBezTo>
                  <a:cubicBezTo>
                    <a:pt x="14674" y="24059"/>
                    <a:pt x="15298" y="24683"/>
                    <a:pt x="15244" y="25524"/>
                  </a:cubicBezTo>
                  <a:lnTo>
                    <a:pt x="15244" y="25605"/>
                  </a:lnTo>
                  <a:cubicBezTo>
                    <a:pt x="15244" y="25768"/>
                    <a:pt x="15217" y="25931"/>
                    <a:pt x="15217" y="26094"/>
                  </a:cubicBezTo>
                  <a:cubicBezTo>
                    <a:pt x="15217" y="26175"/>
                    <a:pt x="15217" y="26229"/>
                    <a:pt x="15190" y="26338"/>
                  </a:cubicBezTo>
                  <a:cubicBezTo>
                    <a:pt x="15108" y="26094"/>
                    <a:pt x="15054" y="25877"/>
                    <a:pt x="14945" y="25660"/>
                  </a:cubicBezTo>
                  <a:cubicBezTo>
                    <a:pt x="14810" y="25388"/>
                    <a:pt x="14674" y="25198"/>
                    <a:pt x="14539" y="24981"/>
                  </a:cubicBezTo>
                  <a:cubicBezTo>
                    <a:pt x="14132" y="24439"/>
                    <a:pt x="13589" y="24005"/>
                    <a:pt x="13047" y="23625"/>
                  </a:cubicBezTo>
                  <a:cubicBezTo>
                    <a:pt x="12803" y="23463"/>
                    <a:pt x="12586" y="23300"/>
                    <a:pt x="12342" y="23083"/>
                  </a:cubicBezTo>
                  <a:cubicBezTo>
                    <a:pt x="11663" y="22567"/>
                    <a:pt x="11040" y="21998"/>
                    <a:pt x="10443" y="21455"/>
                  </a:cubicBezTo>
                  <a:cubicBezTo>
                    <a:pt x="9683" y="20750"/>
                    <a:pt x="8951" y="20072"/>
                    <a:pt x="8192" y="19421"/>
                  </a:cubicBezTo>
                  <a:cubicBezTo>
                    <a:pt x="8029" y="19285"/>
                    <a:pt x="7866" y="19123"/>
                    <a:pt x="7703" y="18987"/>
                  </a:cubicBezTo>
                  <a:cubicBezTo>
                    <a:pt x="7297" y="18635"/>
                    <a:pt x="6835" y="18309"/>
                    <a:pt x="6754" y="17821"/>
                  </a:cubicBezTo>
                  <a:cubicBezTo>
                    <a:pt x="6835" y="18309"/>
                    <a:pt x="6971" y="18743"/>
                    <a:pt x="7161" y="19177"/>
                  </a:cubicBezTo>
                  <a:cubicBezTo>
                    <a:pt x="7324" y="19584"/>
                    <a:pt x="7486" y="19991"/>
                    <a:pt x="7703" y="20370"/>
                  </a:cubicBezTo>
                  <a:cubicBezTo>
                    <a:pt x="8517" y="21889"/>
                    <a:pt x="9629" y="23354"/>
                    <a:pt x="11121" y="24385"/>
                  </a:cubicBezTo>
                  <a:cubicBezTo>
                    <a:pt x="11935" y="24927"/>
                    <a:pt x="12857" y="25280"/>
                    <a:pt x="13671" y="25795"/>
                  </a:cubicBezTo>
                  <a:cubicBezTo>
                    <a:pt x="13833" y="25904"/>
                    <a:pt x="13996" y="26012"/>
                    <a:pt x="14159" y="26148"/>
                  </a:cubicBezTo>
                  <a:cubicBezTo>
                    <a:pt x="14376" y="26311"/>
                    <a:pt x="14566" y="26473"/>
                    <a:pt x="14756" y="26717"/>
                  </a:cubicBezTo>
                  <a:cubicBezTo>
                    <a:pt x="14783" y="26745"/>
                    <a:pt x="14783" y="26772"/>
                    <a:pt x="14810" y="26826"/>
                  </a:cubicBezTo>
                  <a:cubicBezTo>
                    <a:pt x="14945" y="27016"/>
                    <a:pt x="15027" y="27233"/>
                    <a:pt x="15081" y="27450"/>
                  </a:cubicBezTo>
                  <a:cubicBezTo>
                    <a:pt x="15081" y="27504"/>
                    <a:pt x="15108" y="27558"/>
                    <a:pt x="15108" y="27585"/>
                  </a:cubicBezTo>
                  <a:cubicBezTo>
                    <a:pt x="15108" y="27667"/>
                    <a:pt x="15108" y="27721"/>
                    <a:pt x="15081" y="27802"/>
                  </a:cubicBezTo>
                  <a:cubicBezTo>
                    <a:pt x="15081" y="27829"/>
                    <a:pt x="15081" y="27857"/>
                    <a:pt x="15054" y="27911"/>
                  </a:cubicBezTo>
                  <a:lnTo>
                    <a:pt x="15054" y="27965"/>
                  </a:lnTo>
                  <a:cubicBezTo>
                    <a:pt x="14837" y="29810"/>
                    <a:pt x="14566" y="31627"/>
                    <a:pt x="14023" y="33553"/>
                  </a:cubicBezTo>
                  <a:cubicBezTo>
                    <a:pt x="13752" y="33634"/>
                    <a:pt x="14077" y="33498"/>
                    <a:pt x="14132" y="333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6"/>
            <p:cNvSpPr/>
            <p:nvPr/>
          </p:nvSpPr>
          <p:spPr>
            <a:xfrm>
              <a:off x="1682450" y="3546425"/>
              <a:ext cx="248225" cy="198725"/>
            </a:xfrm>
            <a:custGeom>
              <a:avLst/>
              <a:gdLst/>
              <a:ahLst/>
              <a:cxnLst/>
              <a:rect l="l" t="t" r="r" b="b"/>
              <a:pathLst>
                <a:path w="9929" h="7949" extrusionOk="0">
                  <a:moveTo>
                    <a:pt x="5046" y="4503"/>
                  </a:moveTo>
                  <a:cubicBezTo>
                    <a:pt x="5832" y="4937"/>
                    <a:pt x="6728" y="5290"/>
                    <a:pt x="7487" y="5751"/>
                  </a:cubicBezTo>
                  <a:cubicBezTo>
                    <a:pt x="8111" y="6131"/>
                    <a:pt x="8653" y="6592"/>
                    <a:pt x="9114" y="7189"/>
                  </a:cubicBezTo>
                  <a:lnTo>
                    <a:pt x="9223" y="7270"/>
                  </a:lnTo>
                  <a:cubicBezTo>
                    <a:pt x="9331" y="7406"/>
                    <a:pt x="9928" y="7948"/>
                    <a:pt x="9928" y="7948"/>
                  </a:cubicBezTo>
                  <a:cubicBezTo>
                    <a:pt x="9928" y="7948"/>
                    <a:pt x="9576" y="7134"/>
                    <a:pt x="9467" y="6999"/>
                  </a:cubicBezTo>
                  <a:cubicBezTo>
                    <a:pt x="8572" y="5751"/>
                    <a:pt x="7297" y="4910"/>
                    <a:pt x="6049" y="4151"/>
                  </a:cubicBezTo>
                  <a:cubicBezTo>
                    <a:pt x="4992" y="3527"/>
                    <a:pt x="3907" y="2903"/>
                    <a:pt x="2876" y="2252"/>
                  </a:cubicBezTo>
                  <a:cubicBezTo>
                    <a:pt x="2550" y="2062"/>
                    <a:pt x="2252" y="1818"/>
                    <a:pt x="1900" y="1574"/>
                  </a:cubicBezTo>
                  <a:cubicBezTo>
                    <a:pt x="1221" y="1086"/>
                    <a:pt x="570" y="570"/>
                    <a:pt x="1" y="1"/>
                  </a:cubicBezTo>
                  <a:cubicBezTo>
                    <a:pt x="1574" y="1655"/>
                    <a:pt x="3066" y="3391"/>
                    <a:pt x="5046" y="45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46"/>
          <p:cNvSpPr txBox="1">
            <a:spLocks noGrp="1"/>
          </p:cNvSpPr>
          <p:nvPr>
            <p:ph type="title" idx="4294967295"/>
          </p:nvPr>
        </p:nvSpPr>
        <p:spPr>
          <a:xfrm>
            <a:off x="1554475" y="308275"/>
            <a:ext cx="5598300" cy="598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9 - Jesus who taught us forgiveness</a:t>
            </a:r>
            <a:endParaRPr sz="1500"/>
          </a:p>
        </p:txBody>
      </p:sp>
      <p:sp>
        <p:nvSpPr>
          <p:cNvPr id="1060" name="Google Shape;1060;p46"/>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1061" name="Google Shape;1061;p46"/>
          <p:cNvGraphicFramePr/>
          <p:nvPr>
            <p:extLst>
              <p:ext uri="{D42A27DB-BD31-4B8C-83A1-F6EECF244321}">
                <p14:modId xmlns:p14="http://schemas.microsoft.com/office/powerpoint/2010/main" val="603264997"/>
              </p:ext>
            </p:extLst>
          </p:nvPr>
        </p:nvGraphicFramePr>
        <p:xfrm>
          <a:off x="402075" y="1138750"/>
          <a:ext cx="8315250" cy="3487275"/>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06975">
                <a:tc>
                  <a:txBody>
                    <a:bodyPr/>
                    <a:lstStyle/>
                    <a:p>
                      <a:pPr marL="0" lvl="0" indent="0" algn="l" rtl="0">
                        <a:spcBef>
                          <a:spcPts val="0"/>
                        </a:spcBef>
                        <a:spcAft>
                          <a:spcPts val="0"/>
                        </a:spcAft>
                        <a:buNone/>
                      </a:pPr>
                      <a:r>
                        <a:rPr lang="en-AU" sz="1400" b="1" dirty="0"/>
                        <a:t>Current Activities in Lesson 9</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4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7425">
                <a:tc>
                  <a:txBody>
                    <a:bodyPr/>
                    <a:lstStyle/>
                    <a:p>
                      <a:pPr marL="0" lvl="0" indent="0" algn="l" rtl="0">
                        <a:spcBef>
                          <a:spcPts val="0"/>
                        </a:spcBef>
                        <a:spcAft>
                          <a:spcPts val="0"/>
                        </a:spcAft>
                        <a:buNone/>
                      </a:pPr>
                      <a:r>
                        <a:rPr lang="en" sz="1500"/>
                        <a:t>1 - </a:t>
                      </a:r>
                      <a:r>
                        <a:rPr lang="en" sz="1500">
                          <a:solidFill>
                            <a:srgbClr val="2D1C10"/>
                          </a:solidFill>
                          <a:latin typeface="Economica"/>
                          <a:ea typeface="Economica"/>
                          <a:cs typeface="Economica"/>
                          <a:sym typeface="Economica"/>
                        </a:rPr>
                        <a:t>Discuss in the class the amazing effect of Jesus’ forgiveness prayer in the lives of:</a:t>
                      </a:r>
                      <a:r>
                        <a:rPr lang="en" sz="1500">
                          <a:latin typeface="Economica"/>
                          <a:ea typeface="Economica"/>
                          <a:cs typeface="Economica"/>
                          <a:sym typeface="Economica"/>
                        </a:rPr>
                        <a:t>	</a:t>
                      </a:r>
                      <a:endParaRPr sz="1500">
                        <a:latin typeface="Economica"/>
                        <a:ea typeface="Economica"/>
                        <a:cs typeface="Economica"/>
                        <a:sym typeface="Economica"/>
                      </a:endParaRPr>
                    </a:p>
                    <a:p>
                      <a:pPr marL="457200" lvl="0" indent="-323850" algn="l" rtl="0">
                        <a:spcBef>
                          <a:spcPts val="0"/>
                        </a:spcBef>
                        <a:spcAft>
                          <a:spcPts val="0"/>
                        </a:spcAft>
                        <a:buSzPts val="1500"/>
                        <a:buFont typeface="Economica"/>
                        <a:buChar char="-"/>
                      </a:pPr>
                      <a:r>
                        <a:rPr lang="en" sz="1500" i="1">
                          <a:latin typeface="Economica"/>
                          <a:ea typeface="Economica"/>
                          <a:cs typeface="Economica"/>
                          <a:sym typeface="Economica"/>
                        </a:rPr>
                        <a:t>The Roman centurion at the foot of the cross</a:t>
                      </a:r>
                      <a:endParaRPr sz="1500" i="1">
                        <a:latin typeface="Economica"/>
                        <a:ea typeface="Economica"/>
                        <a:cs typeface="Economica"/>
                        <a:sym typeface="Economica"/>
                      </a:endParaRPr>
                    </a:p>
                    <a:p>
                      <a:pPr marL="457200" lvl="0" indent="-323850" algn="l" rtl="0">
                        <a:spcBef>
                          <a:spcPts val="0"/>
                        </a:spcBef>
                        <a:spcAft>
                          <a:spcPts val="0"/>
                        </a:spcAft>
                        <a:buSzPts val="1500"/>
                        <a:buFont typeface="Economica"/>
                        <a:buChar char="-"/>
                      </a:pPr>
                      <a:r>
                        <a:rPr lang="en" sz="1500" i="1">
                          <a:latin typeface="Economica"/>
                          <a:ea typeface="Economica"/>
                          <a:cs typeface="Economica"/>
                          <a:sym typeface="Economica"/>
                        </a:rPr>
                        <a:t>One of the two thieves crucified with Jesus</a:t>
                      </a:r>
                      <a:endParaRPr sz="1500" i="1">
                        <a:latin typeface="Economica"/>
                        <a:ea typeface="Economica"/>
                        <a:cs typeface="Economica"/>
                        <a:sym typeface="Economica"/>
                      </a:endParaRPr>
                    </a:p>
                    <a:p>
                      <a:pPr marL="457200" lvl="0" indent="-323850" algn="l" rtl="0">
                        <a:spcBef>
                          <a:spcPts val="0"/>
                        </a:spcBef>
                        <a:spcAft>
                          <a:spcPts val="0"/>
                        </a:spcAft>
                        <a:buSzPts val="1500"/>
                        <a:buFont typeface="Economica"/>
                        <a:buChar char="-"/>
                      </a:pPr>
                      <a:r>
                        <a:rPr lang="en" sz="1500" i="1">
                          <a:latin typeface="Economica"/>
                          <a:ea typeface="Economica"/>
                          <a:cs typeface="Economica"/>
                          <a:sym typeface="Economica"/>
                        </a:rPr>
                        <a:t>Three thousand people in Jerusalem</a:t>
                      </a:r>
                      <a:endParaRPr sz="1500" i="1">
                        <a:latin typeface="Economica"/>
                        <a:ea typeface="Economica"/>
                        <a:cs typeface="Economica"/>
                        <a:sym typeface="Economica"/>
                      </a:endParaRPr>
                    </a:p>
                    <a:p>
                      <a:pPr marL="457200" lvl="0" indent="-323850" algn="l" rtl="0">
                        <a:spcBef>
                          <a:spcPts val="0"/>
                        </a:spcBef>
                        <a:spcAft>
                          <a:spcPts val="0"/>
                        </a:spcAft>
                        <a:buSzPts val="1500"/>
                        <a:buFont typeface="Economica"/>
                        <a:buChar char="-"/>
                      </a:pPr>
                      <a:r>
                        <a:rPr lang="en" sz="1500" i="1">
                          <a:latin typeface="Economica"/>
                          <a:ea typeface="Economica"/>
                          <a:cs typeface="Economica"/>
                          <a:sym typeface="Economica"/>
                        </a:rPr>
                        <a:t>For all those who would ever believe in Him, and for me personally </a:t>
                      </a: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a:t>1 - </a:t>
                      </a:r>
                      <a:r>
                        <a:rPr lang="en" sz="1500">
                          <a:latin typeface="Economica"/>
                          <a:ea typeface="Economica"/>
                          <a:cs typeface="Economica"/>
                          <a:sym typeface="Economica"/>
                        </a:rPr>
                        <a:t>Children are to be split into table groups and allocated one of the groups. Children are then to present a short news interview where they discuss how their lives have changed. Some children will be the news presenters asking questions and others will be the characters answering questions. </a:t>
                      </a: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4725">
                <a:tc>
                  <a:txBody>
                    <a:bodyPr/>
                    <a:lstStyle/>
                    <a:p>
                      <a:pPr marL="0" lvl="0" indent="0" algn="l" rtl="0">
                        <a:spcBef>
                          <a:spcPts val="0"/>
                        </a:spcBef>
                        <a:spcAft>
                          <a:spcPts val="0"/>
                        </a:spcAft>
                        <a:buNone/>
                      </a:pPr>
                      <a:r>
                        <a:rPr lang="en" sz="1500"/>
                        <a:t>3 -</a:t>
                      </a:r>
                      <a:r>
                        <a:rPr lang="en" sz="1500">
                          <a:latin typeface="Economica"/>
                          <a:ea typeface="Economica"/>
                          <a:cs typeface="Economica"/>
                          <a:sym typeface="Economica"/>
                        </a:rPr>
                        <a:t> </a:t>
                      </a:r>
                      <a:r>
                        <a:rPr lang="en" sz="1500">
                          <a:solidFill>
                            <a:srgbClr val="2D1C10"/>
                          </a:solidFill>
                          <a:latin typeface="Economica"/>
                          <a:ea typeface="Economica"/>
                          <a:cs typeface="Economica"/>
                          <a:sym typeface="Economica"/>
                        </a:rPr>
                        <a:t>Let the class sing together the </a:t>
                      </a:r>
                      <a:r>
                        <a:rPr lang="en" sz="1500" i="1">
                          <a:solidFill>
                            <a:srgbClr val="2D1C10"/>
                          </a:solidFill>
                          <a:latin typeface="Economica"/>
                          <a:ea typeface="Economica"/>
                          <a:cs typeface="Economica"/>
                          <a:sym typeface="Economica"/>
                        </a:rPr>
                        <a:t>Anna Pesaha </a:t>
                      </a:r>
                      <a:r>
                        <a:rPr lang="en" sz="1500">
                          <a:solidFill>
                            <a:srgbClr val="2D1C10"/>
                          </a:solidFill>
                          <a:latin typeface="Economica"/>
                          <a:ea typeface="Economica"/>
                          <a:cs typeface="Economica"/>
                          <a:sym typeface="Economica"/>
                        </a:rPr>
                        <a:t>song and discuss how it is connected to Mt 5:24.</a:t>
                      </a:r>
                      <a:endParaRPr sz="150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3 -</a:t>
                      </a:r>
                      <a:r>
                        <a:rPr lang="en" dirty="0"/>
                        <a:t> </a:t>
                      </a:r>
                      <a:r>
                        <a:rPr lang="en" sz="1500" dirty="0">
                          <a:latin typeface="Economica"/>
                          <a:ea typeface="Economica"/>
                          <a:cs typeface="Economica"/>
                          <a:sym typeface="Economica"/>
                        </a:rPr>
                        <a:t>Teacher has the lyrics of the song for the kids to read and sing. Teacher will go line by line and encourage students to guess the </a:t>
                      </a:r>
                      <a:r>
                        <a:rPr lang="en" sz="1500" dirty="0" err="1">
                          <a:latin typeface="Economica"/>
                          <a:ea typeface="Economica"/>
                          <a:cs typeface="Economica"/>
                          <a:sym typeface="Economica"/>
                        </a:rPr>
                        <a:t>english</a:t>
                      </a:r>
                      <a:r>
                        <a:rPr lang="en" sz="1500" dirty="0">
                          <a:latin typeface="Economica"/>
                          <a:ea typeface="Economica"/>
                          <a:cs typeface="Economica"/>
                          <a:sym typeface="Economica"/>
                        </a:rPr>
                        <a:t> translation of the song , teacher is then to provide the correct translation for the children. </a:t>
                      </a:r>
                      <a:endParaRPr sz="1500"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lt2"/>
            </a:gs>
          </a:gsLst>
          <a:path path="circle">
            <a:fillToRect l="50000" t="50000" r="50000" b="50000"/>
          </a:path>
          <a:tileRect/>
        </a:gradFill>
        <a:effectLst/>
      </p:bgPr>
    </p:bg>
    <p:spTree>
      <p:nvGrpSpPr>
        <p:cNvPr id="1" name="Shape 1065"/>
        <p:cNvGrpSpPr/>
        <p:nvPr/>
      </p:nvGrpSpPr>
      <p:grpSpPr>
        <a:xfrm>
          <a:off x="0" y="0"/>
          <a:ext cx="0" cy="0"/>
          <a:chOff x="0" y="0"/>
          <a:chExt cx="0" cy="0"/>
        </a:xfrm>
      </p:grpSpPr>
      <p:sp>
        <p:nvSpPr>
          <p:cNvPr id="1066" name="Google Shape;1066;p47"/>
          <p:cNvSpPr/>
          <p:nvPr/>
        </p:nvSpPr>
        <p:spPr>
          <a:xfrm>
            <a:off x="0" y="1581147"/>
            <a:ext cx="9144024" cy="3562365"/>
          </a:xfrm>
          <a:custGeom>
            <a:avLst/>
            <a:gdLst/>
            <a:ahLst/>
            <a:cxnLst/>
            <a:rect l="l" t="t" r="r" b="b"/>
            <a:pathLst>
              <a:path w="42477" h="23382" extrusionOk="0">
                <a:moveTo>
                  <a:pt x="42476" y="1"/>
                </a:moveTo>
                <a:cubicBezTo>
                  <a:pt x="41256" y="137"/>
                  <a:pt x="40117" y="625"/>
                  <a:pt x="39086" y="1493"/>
                </a:cubicBezTo>
                <a:cubicBezTo>
                  <a:pt x="37838" y="2578"/>
                  <a:pt x="37241" y="4287"/>
                  <a:pt x="37730" y="5887"/>
                </a:cubicBezTo>
                <a:cubicBezTo>
                  <a:pt x="37681" y="5884"/>
                  <a:pt x="37632" y="5883"/>
                  <a:pt x="37583" y="5883"/>
                </a:cubicBezTo>
                <a:cubicBezTo>
                  <a:pt x="35975" y="5883"/>
                  <a:pt x="34775" y="7176"/>
                  <a:pt x="33932" y="8545"/>
                </a:cubicBezTo>
                <a:cubicBezTo>
                  <a:pt x="33336" y="9576"/>
                  <a:pt x="33308" y="11176"/>
                  <a:pt x="34122" y="11339"/>
                </a:cubicBezTo>
                <a:cubicBezTo>
                  <a:pt x="34122" y="11339"/>
                  <a:pt x="32630" y="12152"/>
                  <a:pt x="32983" y="13834"/>
                </a:cubicBezTo>
                <a:cubicBezTo>
                  <a:pt x="32585" y="13729"/>
                  <a:pt x="32163" y="13674"/>
                  <a:pt x="31743" y="13674"/>
                </a:cubicBezTo>
                <a:cubicBezTo>
                  <a:pt x="30214" y="13674"/>
                  <a:pt x="28703" y="14399"/>
                  <a:pt x="28426" y="16058"/>
                </a:cubicBezTo>
                <a:cubicBezTo>
                  <a:pt x="27287" y="16140"/>
                  <a:pt x="26066" y="16953"/>
                  <a:pt x="26311" y="18174"/>
                </a:cubicBezTo>
                <a:cubicBezTo>
                  <a:pt x="26159" y="18155"/>
                  <a:pt x="26008" y="18146"/>
                  <a:pt x="25859" y="18146"/>
                </a:cubicBezTo>
                <a:cubicBezTo>
                  <a:pt x="24277" y="18146"/>
                  <a:pt x="22872" y="19163"/>
                  <a:pt x="22079" y="20452"/>
                </a:cubicBezTo>
                <a:cubicBezTo>
                  <a:pt x="21764" y="19987"/>
                  <a:pt x="21250" y="19796"/>
                  <a:pt x="20716" y="19796"/>
                </a:cubicBezTo>
                <a:cubicBezTo>
                  <a:pt x="20284" y="19796"/>
                  <a:pt x="19839" y="19921"/>
                  <a:pt x="19475" y="20127"/>
                </a:cubicBezTo>
                <a:cubicBezTo>
                  <a:pt x="19354" y="19570"/>
                  <a:pt x="18919" y="19370"/>
                  <a:pt x="18459" y="19370"/>
                </a:cubicBezTo>
                <a:cubicBezTo>
                  <a:pt x="18202" y="19370"/>
                  <a:pt x="17936" y="19433"/>
                  <a:pt x="17712" y="19530"/>
                </a:cubicBezTo>
                <a:cubicBezTo>
                  <a:pt x="17940" y="18116"/>
                  <a:pt x="17056" y="16588"/>
                  <a:pt x="15689" y="16588"/>
                </a:cubicBezTo>
                <a:cubicBezTo>
                  <a:pt x="15430" y="16588"/>
                  <a:pt x="15154" y="16642"/>
                  <a:pt x="14864" y="16763"/>
                </a:cubicBezTo>
                <a:cubicBezTo>
                  <a:pt x="14919" y="15462"/>
                  <a:pt x="14268" y="14051"/>
                  <a:pt x="13101" y="13481"/>
                </a:cubicBezTo>
                <a:cubicBezTo>
                  <a:pt x="12503" y="13168"/>
                  <a:pt x="11838" y="13019"/>
                  <a:pt x="11179" y="13019"/>
                </a:cubicBezTo>
                <a:cubicBezTo>
                  <a:pt x="10584" y="13019"/>
                  <a:pt x="9995" y="13141"/>
                  <a:pt x="9467" y="13373"/>
                </a:cubicBezTo>
                <a:cubicBezTo>
                  <a:pt x="9700" y="12252"/>
                  <a:pt x="8768" y="11554"/>
                  <a:pt x="7795" y="11554"/>
                </a:cubicBezTo>
                <a:cubicBezTo>
                  <a:pt x="7637" y="11554"/>
                  <a:pt x="7479" y="11572"/>
                  <a:pt x="7324" y="11610"/>
                </a:cubicBezTo>
                <a:cubicBezTo>
                  <a:pt x="8110" y="9332"/>
                  <a:pt x="8110" y="6782"/>
                  <a:pt x="6998" y="4693"/>
                </a:cubicBezTo>
                <a:cubicBezTo>
                  <a:pt x="5793" y="2333"/>
                  <a:pt x="3262" y="646"/>
                  <a:pt x="633" y="646"/>
                </a:cubicBezTo>
                <a:cubicBezTo>
                  <a:pt x="422" y="646"/>
                  <a:pt x="211" y="657"/>
                  <a:pt x="0" y="679"/>
                </a:cubicBezTo>
                <a:lnTo>
                  <a:pt x="0" y="23382"/>
                </a:lnTo>
                <a:lnTo>
                  <a:pt x="42476" y="23382"/>
                </a:lnTo>
                <a:lnTo>
                  <a:pt x="42476" y="1"/>
                </a:ln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47"/>
          <p:cNvGrpSpPr/>
          <p:nvPr/>
        </p:nvGrpSpPr>
        <p:grpSpPr>
          <a:xfrm rot="-765974" flipH="1">
            <a:off x="6770115" y="313888"/>
            <a:ext cx="1352009" cy="1665731"/>
            <a:chOff x="1113259" y="3241214"/>
            <a:chExt cx="1594229" cy="1964382"/>
          </a:xfrm>
        </p:grpSpPr>
        <p:sp>
          <p:nvSpPr>
            <p:cNvPr id="1068" name="Google Shape;1068;p47"/>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7"/>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7"/>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7"/>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7"/>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7"/>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7"/>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7"/>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7"/>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7"/>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7"/>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7"/>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7"/>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7"/>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7"/>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7"/>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7"/>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7"/>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7"/>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7"/>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7"/>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7"/>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7"/>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7"/>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7"/>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7"/>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7"/>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7"/>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7"/>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7"/>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7"/>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7"/>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7"/>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7"/>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7"/>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7"/>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7"/>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7"/>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7"/>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7"/>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8" name="Google Shape;1108;p47"/>
          <p:cNvSpPr txBox="1">
            <a:spLocks noGrp="1"/>
          </p:cNvSpPr>
          <p:nvPr>
            <p:ph type="title" idx="4294967295"/>
          </p:nvPr>
        </p:nvSpPr>
        <p:spPr>
          <a:xfrm>
            <a:off x="1554475" y="308275"/>
            <a:ext cx="5598300" cy="598500"/>
          </a:xfrm>
          <a:prstGeom prst="rect">
            <a:avLst/>
          </a:prstGeom>
          <a:solidFill>
            <a:schemeClr val="dk1"/>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B7B7B7"/>
                </a:solidFill>
              </a:rPr>
              <a:t>Lesson 10 - Jesus who triumphed over death</a:t>
            </a:r>
            <a:endParaRPr sz="1500">
              <a:solidFill>
                <a:srgbClr val="B7B7B7"/>
              </a:solidFill>
            </a:endParaRPr>
          </a:p>
        </p:txBody>
      </p:sp>
      <p:sp>
        <p:nvSpPr>
          <p:cNvPr id="1109" name="Google Shape;1109;p47"/>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1110" name="Google Shape;1110;p47"/>
          <p:cNvGraphicFramePr/>
          <p:nvPr>
            <p:extLst>
              <p:ext uri="{D42A27DB-BD31-4B8C-83A1-F6EECF244321}">
                <p14:modId xmlns:p14="http://schemas.microsoft.com/office/powerpoint/2010/main" val="909465196"/>
              </p:ext>
            </p:extLst>
          </p:nvPr>
        </p:nvGraphicFramePr>
        <p:xfrm>
          <a:off x="402075" y="1138750"/>
          <a:ext cx="8315250" cy="3003050"/>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06975">
                <a:tc>
                  <a:txBody>
                    <a:bodyPr/>
                    <a:lstStyle/>
                    <a:p>
                      <a:pPr marL="0" lvl="0" indent="0" algn="l" rtl="0">
                        <a:spcBef>
                          <a:spcPts val="0"/>
                        </a:spcBef>
                        <a:spcAft>
                          <a:spcPts val="0"/>
                        </a:spcAft>
                        <a:buNone/>
                      </a:pPr>
                      <a:r>
                        <a:rPr lang="en-AU" sz="1400" b="1" dirty="0"/>
                        <a:t>Current Activities in Lesson 10</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4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7425">
                <a:tc>
                  <a:txBody>
                    <a:bodyPr/>
                    <a:lstStyle/>
                    <a:p>
                      <a:pPr marL="0" lvl="0" indent="0" algn="l" rtl="0">
                        <a:spcBef>
                          <a:spcPts val="0"/>
                        </a:spcBef>
                        <a:spcAft>
                          <a:spcPts val="0"/>
                        </a:spcAft>
                        <a:buNone/>
                      </a:pPr>
                      <a:r>
                        <a:rPr lang="en" sz="1500"/>
                        <a:t>3 - </a:t>
                      </a:r>
                      <a:r>
                        <a:rPr lang="en" sz="1500">
                          <a:latin typeface="Economica"/>
                          <a:ea typeface="Economica"/>
                          <a:cs typeface="Economica"/>
                          <a:sym typeface="Economica"/>
                        </a:rPr>
                        <a:t>Write the meaning of symbols below</a:t>
                      </a:r>
                      <a:endParaRPr sz="1500">
                        <a:latin typeface="Economica"/>
                        <a:ea typeface="Economica"/>
                        <a:cs typeface="Economica"/>
                        <a:sym typeface="Economica"/>
                      </a:endParaRPr>
                    </a:p>
                    <a:p>
                      <a:pPr marL="0" lvl="0" indent="0" algn="l" rtl="0">
                        <a:spcBef>
                          <a:spcPts val="0"/>
                        </a:spcBef>
                        <a:spcAft>
                          <a:spcPts val="0"/>
                        </a:spcAft>
                        <a:buNone/>
                      </a:pP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a:t>3 - </a:t>
                      </a:r>
                      <a:r>
                        <a:rPr lang="en" sz="1500">
                          <a:latin typeface="Economica"/>
                          <a:ea typeface="Economica"/>
                          <a:cs typeface="Economica"/>
                          <a:sym typeface="Economica"/>
                        </a:rPr>
                        <a:t>Teacher should have this symbol printed out on a A3 piece of paper. After a brief discussion , children are to write their personalised explanations of the symbols on the class paper. </a:t>
                      </a: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4725">
                <a:tc>
                  <a:txBody>
                    <a:bodyPr/>
                    <a:lstStyle/>
                    <a:p>
                      <a:pPr marL="0" lvl="0" indent="0" algn="l" rtl="0">
                        <a:spcBef>
                          <a:spcPts val="0"/>
                        </a:spcBef>
                        <a:spcAft>
                          <a:spcPts val="0"/>
                        </a:spcAft>
                        <a:buNone/>
                      </a:pPr>
                      <a:r>
                        <a:rPr lang="en" sz="1500"/>
                        <a:t>4 -</a:t>
                      </a:r>
                      <a:r>
                        <a:rPr lang="en" sz="1500">
                          <a:latin typeface="Economica"/>
                          <a:ea typeface="Economica"/>
                          <a:cs typeface="Economica"/>
                          <a:sym typeface="Economica"/>
                        </a:rPr>
                        <a:t> From the table below, pair which sacrament is alluded to each post resurrection command of Jesus Christ.</a:t>
                      </a:r>
                      <a:endParaRPr sz="18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4 -</a:t>
                      </a:r>
                      <a:r>
                        <a:rPr lang="en" dirty="0"/>
                        <a:t> </a:t>
                      </a:r>
                      <a:r>
                        <a:rPr lang="en" sz="1500" dirty="0">
                          <a:latin typeface="Economica"/>
                          <a:ea typeface="Economica"/>
                          <a:cs typeface="Economica"/>
                          <a:sym typeface="Economica"/>
                        </a:rPr>
                        <a:t>Print the table out onto A4 paper and split the class into table groups. Ask the children to work together to discuss and fill in the table together. See which table group can finish the fastest.</a:t>
                      </a:r>
                      <a:endParaRPr sz="16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111" name="Google Shape;1111;p47"/>
          <p:cNvPicPr preferRelativeResize="0"/>
          <p:nvPr/>
        </p:nvPicPr>
        <p:blipFill>
          <a:blip r:embed="rId3">
            <a:alphaModFix/>
          </a:blip>
          <a:stretch>
            <a:fillRect/>
          </a:stretch>
        </p:blipFill>
        <p:spPr>
          <a:xfrm>
            <a:off x="3052475" y="3642050"/>
            <a:ext cx="1432839" cy="1401000"/>
          </a:xfrm>
          <a:prstGeom prst="rect">
            <a:avLst/>
          </a:prstGeom>
          <a:noFill/>
          <a:ln>
            <a:noFill/>
          </a:ln>
        </p:spPr>
      </p:pic>
      <p:pic>
        <p:nvPicPr>
          <p:cNvPr id="1112" name="Google Shape;1112;p47"/>
          <p:cNvPicPr preferRelativeResize="0"/>
          <p:nvPr/>
        </p:nvPicPr>
        <p:blipFill>
          <a:blip r:embed="rId4">
            <a:alphaModFix/>
          </a:blip>
          <a:stretch>
            <a:fillRect/>
          </a:stretch>
        </p:blipFill>
        <p:spPr>
          <a:xfrm>
            <a:off x="1265825" y="2119250"/>
            <a:ext cx="879800" cy="1042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48"/>
          <p:cNvSpPr/>
          <p:nvPr/>
        </p:nvSpPr>
        <p:spPr>
          <a:xfrm rot="5400000" flipH="1">
            <a:off x="-1376372" y="362590"/>
            <a:ext cx="3798187" cy="2170464"/>
          </a:xfrm>
          <a:custGeom>
            <a:avLst/>
            <a:gdLst/>
            <a:ahLst/>
            <a:cxnLst/>
            <a:rect l="l" t="t" r="r" b="b"/>
            <a:pathLst>
              <a:path w="35397" h="20228" extrusionOk="0">
                <a:moveTo>
                  <a:pt x="30633" y="0"/>
                </a:moveTo>
                <a:cubicBezTo>
                  <a:pt x="30357" y="0"/>
                  <a:pt x="30081" y="32"/>
                  <a:pt x="29809" y="98"/>
                </a:cubicBezTo>
                <a:cubicBezTo>
                  <a:pt x="27829" y="559"/>
                  <a:pt x="26419" y="2702"/>
                  <a:pt x="26744" y="4709"/>
                </a:cubicBezTo>
                <a:cubicBezTo>
                  <a:pt x="26506" y="4639"/>
                  <a:pt x="26262" y="4605"/>
                  <a:pt x="26020" y="4605"/>
                </a:cubicBezTo>
                <a:cubicBezTo>
                  <a:pt x="25325" y="4605"/>
                  <a:pt x="24643" y="4885"/>
                  <a:pt x="24140" y="5388"/>
                </a:cubicBezTo>
                <a:cubicBezTo>
                  <a:pt x="23435" y="6120"/>
                  <a:pt x="23110" y="7151"/>
                  <a:pt x="23571" y="8127"/>
                </a:cubicBezTo>
                <a:cubicBezTo>
                  <a:pt x="23340" y="7959"/>
                  <a:pt x="23068" y="7880"/>
                  <a:pt x="22797" y="7880"/>
                </a:cubicBezTo>
                <a:cubicBezTo>
                  <a:pt x="22371" y="7880"/>
                  <a:pt x="21948" y="8077"/>
                  <a:pt x="21699" y="8425"/>
                </a:cubicBezTo>
                <a:cubicBezTo>
                  <a:pt x="21336" y="8153"/>
                  <a:pt x="20871" y="8007"/>
                  <a:pt x="20408" y="8007"/>
                </a:cubicBezTo>
                <a:cubicBezTo>
                  <a:pt x="20042" y="8007"/>
                  <a:pt x="19678" y="8098"/>
                  <a:pt x="19367" y="8290"/>
                </a:cubicBezTo>
                <a:cubicBezTo>
                  <a:pt x="18634" y="8751"/>
                  <a:pt x="18227" y="9619"/>
                  <a:pt x="18363" y="10433"/>
                </a:cubicBezTo>
                <a:cubicBezTo>
                  <a:pt x="18148" y="10313"/>
                  <a:pt x="17902" y="10257"/>
                  <a:pt x="17653" y="10257"/>
                </a:cubicBezTo>
                <a:cubicBezTo>
                  <a:pt x="17054" y="10257"/>
                  <a:pt x="16434" y="10582"/>
                  <a:pt x="16166" y="11138"/>
                </a:cubicBezTo>
                <a:cubicBezTo>
                  <a:pt x="15643" y="10353"/>
                  <a:pt x="14817" y="9997"/>
                  <a:pt x="13907" y="9997"/>
                </a:cubicBezTo>
                <a:cubicBezTo>
                  <a:pt x="13874" y="9997"/>
                  <a:pt x="13840" y="9998"/>
                  <a:pt x="13806" y="9999"/>
                </a:cubicBezTo>
                <a:cubicBezTo>
                  <a:pt x="13320" y="9999"/>
                  <a:pt x="11570" y="10321"/>
                  <a:pt x="11662" y="11101"/>
                </a:cubicBezTo>
                <a:lnTo>
                  <a:pt x="11662" y="11101"/>
                </a:lnTo>
                <a:cubicBezTo>
                  <a:pt x="11605" y="10683"/>
                  <a:pt x="11156" y="10422"/>
                  <a:pt x="10727" y="10422"/>
                </a:cubicBezTo>
                <a:cubicBezTo>
                  <a:pt x="10467" y="10422"/>
                  <a:pt x="10216" y="10517"/>
                  <a:pt x="10063" y="10731"/>
                </a:cubicBezTo>
                <a:cubicBezTo>
                  <a:pt x="9662" y="10385"/>
                  <a:pt x="9141" y="10209"/>
                  <a:pt x="8619" y="10209"/>
                </a:cubicBezTo>
                <a:cubicBezTo>
                  <a:pt x="8117" y="10209"/>
                  <a:pt x="7614" y="10372"/>
                  <a:pt x="7215" y="10704"/>
                </a:cubicBezTo>
                <a:cubicBezTo>
                  <a:pt x="6428" y="11355"/>
                  <a:pt x="6211" y="12630"/>
                  <a:pt x="6754" y="13525"/>
                </a:cubicBezTo>
                <a:cubicBezTo>
                  <a:pt x="6457" y="13256"/>
                  <a:pt x="6072" y="13134"/>
                  <a:pt x="5682" y="13134"/>
                </a:cubicBezTo>
                <a:cubicBezTo>
                  <a:pt x="4967" y="13134"/>
                  <a:pt x="4233" y="13546"/>
                  <a:pt x="3987" y="14230"/>
                </a:cubicBezTo>
                <a:cubicBezTo>
                  <a:pt x="3547" y="13933"/>
                  <a:pt x="3018" y="13792"/>
                  <a:pt x="2484" y="13792"/>
                </a:cubicBezTo>
                <a:cubicBezTo>
                  <a:pt x="1505" y="13792"/>
                  <a:pt x="509" y="14265"/>
                  <a:pt x="0" y="15125"/>
                </a:cubicBezTo>
                <a:lnTo>
                  <a:pt x="9792" y="19953"/>
                </a:lnTo>
                <a:cubicBezTo>
                  <a:pt x="10893" y="20148"/>
                  <a:pt x="12000" y="20228"/>
                  <a:pt x="13110" y="20228"/>
                </a:cubicBezTo>
                <a:cubicBezTo>
                  <a:pt x="18281" y="20228"/>
                  <a:pt x="23521" y="18488"/>
                  <a:pt x="28645" y="18488"/>
                </a:cubicBezTo>
                <a:cubicBezTo>
                  <a:pt x="30083" y="18488"/>
                  <a:pt x="31513" y="18625"/>
                  <a:pt x="32929" y="18977"/>
                </a:cubicBezTo>
                <a:cubicBezTo>
                  <a:pt x="33091" y="14881"/>
                  <a:pt x="33742" y="10812"/>
                  <a:pt x="34827" y="6852"/>
                </a:cubicBezTo>
                <a:cubicBezTo>
                  <a:pt x="35397" y="4764"/>
                  <a:pt x="35180" y="3407"/>
                  <a:pt x="33959" y="1726"/>
                </a:cubicBezTo>
                <a:cubicBezTo>
                  <a:pt x="33221" y="697"/>
                  <a:pt x="31930" y="0"/>
                  <a:pt x="30633"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8" name="Google Shape;1118;p48"/>
          <p:cNvGrpSpPr/>
          <p:nvPr/>
        </p:nvGrpSpPr>
        <p:grpSpPr>
          <a:xfrm flipH="1">
            <a:off x="7757485" y="324159"/>
            <a:ext cx="927203" cy="1142485"/>
            <a:chOff x="1113259" y="3241214"/>
            <a:chExt cx="1594229" cy="1964382"/>
          </a:xfrm>
        </p:grpSpPr>
        <p:sp>
          <p:nvSpPr>
            <p:cNvPr id="1119" name="Google Shape;1119;p48"/>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8"/>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8"/>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8"/>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8"/>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8"/>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8"/>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8"/>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8"/>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8"/>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8"/>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8"/>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8"/>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8"/>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8"/>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8"/>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8"/>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8"/>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8"/>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8"/>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8"/>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8"/>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8"/>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8"/>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8"/>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8"/>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8"/>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8"/>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8"/>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8"/>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8"/>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8"/>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48"/>
          <p:cNvSpPr txBox="1">
            <a:spLocks noGrp="1"/>
          </p:cNvSpPr>
          <p:nvPr>
            <p:ph type="title" idx="3"/>
          </p:nvPr>
        </p:nvSpPr>
        <p:spPr>
          <a:xfrm>
            <a:off x="1554475" y="308275"/>
            <a:ext cx="5598300" cy="598500"/>
          </a:xfrm>
          <a:prstGeom prst="rect">
            <a:avLst/>
          </a:prstGeom>
          <a:solidFill>
            <a:schemeClr val="lt2"/>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1500"/>
              <a:t>Lesson 11 - The Emmaus Experience</a:t>
            </a:r>
            <a:endParaRPr sz="1500"/>
          </a:p>
        </p:txBody>
      </p:sp>
      <p:sp>
        <p:nvSpPr>
          <p:cNvPr id="1160" name="Google Shape;1160;p48"/>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1161" name="Google Shape;1161;p48"/>
          <p:cNvGraphicFramePr/>
          <p:nvPr>
            <p:extLst>
              <p:ext uri="{D42A27DB-BD31-4B8C-83A1-F6EECF244321}">
                <p14:modId xmlns:p14="http://schemas.microsoft.com/office/powerpoint/2010/main" val="2060387419"/>
              </p:ext>
            </p:extLst>
          </p:nvPr>
        </p:nvGraphicFramePr>
        <p:xfrm>
          <a:off x="402075" y="1138750"/>
          <a:ext cx="8315250" cy="2618625"/>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06975">
                <a:tc>
                  <a:txBody>
                    <a:bodyPr/>
                    <a:lstStyle/>
                    <a:p>
                      <a:pPr marL="0" lvl="0" indent="0" algn="l" rtl="0">
                        <a:spcBef>
                          <a:spcPts val="0"/>
                        </a:spcBef>
                        <a:spcAft>
                          <a:spcPts val="0"/>
                        </a:spcAft>
                        <a:buNone/>
                      </a:pPr>
                      <a:r>
                        <a:rPr lang="en-AU" sz="1600" b="1" dirty="0"/>
                        <a:t>Current Activities in Lesson 11</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6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7425">
                <a:tc gridSpan="2">
                  <a:txBody>
                    <a:bodyPr/>
                    <a:lstStyle/>
                    <a:p>
                      <a:pPr marL="0" lvl="0" indent="0" algn="l" rtl="0">
                        <a:spcBef>
                          <a:spcPts val="0"/>
                        </a:spcBef>
                        <a:spcAft>
                          <a:spcPts val="0"/>
                        </a:spcAft>
                        <a:buNone/>
                      </a:pPr>
                      <a:r>
                        <a:rPr lang="en" sz="1500" dirty="0">
                          <a:latin typeface="Economica"/>
                          <a:ea typeface="Economica"/>
                          <a:cs typeface="Economica"/>
                          <a:sym typeface="Economica"/>
                        </a:rPr>
                        <a:t>The purpose of this activity is for teachers to lead children to physically experience the Emmaus Walk that is depicted in the Bible.</a:t>
                      </a:r>
                      <a:endParaRPr sz="1500" dirty="0">
                        <a:latin typeface="Economica"/>
                        <a:ea typeface="Economica"/>
                        <a:cs typeface="Economica"/>
                        <a:sym typeface="Economica"/>
                      </a:endParaRPr>
                    </a:p>
                    <a:p>
                      <a:pPr marL="457200" lvl="0" indent="-323850" algn="l" rtl="0">
                        <a:spcBef>
                          <a:spcPts val="0"/>
                        </a:spcBef>
                        <a:spcAft>
                          <a:spcPts val="0"/>
                        </a:spcAft>
                        <a:buSzPts val="1500"/>
                        <a:buFont typeface="Economica"/>
                        <a:buAutoNum type="arabicPeriod"/>
                      </a:pPr>
                      <a:r>
                        <a:rPr lang="en" sz="1500" dirty="0">
                          <a:latin typeface="Economica"/>
                          <a:ea typeface="Economica"/>
                          <a:cs typeface="Economica"/>
                          <a:sym typeface="Economica"/>
                        </a:rPr>
                        <a:t>Find an area outside where the teacher and class can go for a walk and complete this activity.</a:t>
                      </a:r>
                      <a:endParaRPr sz="1500" dirty="0">
                        <a:latin typeface="Economica"/>
                        <a:ea typeface="Economica"/>
                        <a:cs typeface="Economica"/>
                        <a:sym typeface="Economica"/>
                      </a:endParaRPr>
                    </a:p>
                    <a:p>
                      <a:pPr marL="457200" lvl="0" indent="-323850" algn="l" rtl="0">
                        <a:spcBef>
                          <a:spcPts val="0"/>
                        </a:spcBef>
                        <a:spcAft>
                          <a:spcPts val="0"/>
                        </a:spcAft>
                        <a:buSzPts val="1500"/>
                        <a:buFont typeface="Economica"/>
                        <a:buAutoNum type="arabicPeriod"/>
                      </a:pPr>
                      <a:r>
                        <a:rPr lang="en" sz="1500" dirty="0">
                          <a:latin typeface="Economica"/>
                          <a:ea typeface="Economica"/>
                          <a:cs typeface="Economica"/>
                          <a:sym typeface="Economica"/>
                        </a:rPr>
                        <a:t>Teacher is to have a printed version of the bible passage </a:t>
                      </a:r>
                      <a:r>
                        <a:rPr lang="en" sz="1500" b="1" dirty="0">
                          <a:latin typeface="Economica"/>
                          <a:ea typeface="Economica"/>
                          <a:cs typeface="Economica"/>
                          <a:sym typeface="Economica"/>
                        </a:rPr>
                        <a:t>Luke 24: 13-35</a:t>
                      </a:r>
                      <a:r>
                        <a:rPr lang="en" sz="1500" dirty="0">
                          <a:latin typeface="Economica"/>
                          <a:ea typeface="Economica"/>
                          <a:cs typeface="Economica"/>
                          <a:sym typeface="Economica"/>
                        </a:rPr>
                        <a:t> detailing the Emmaus walk. </a:t>
                      </a:r>
                      <a:endParaRPr sz="1500" dirty="0">
                        <a:latin typeface="Economica"/>
                        <a:ea typeface="Economica"/>
                        <a:cs typeface="Economica"/>
                        <a:sym typeface="Economica"/>
                      </a:endParaRPr>
                    </a:p>
                    <a:p>
                      <a:pPr marL="457200" lvl="0" indent="-323850" algn="l" rtl="0">
                        <a:spcBef>
                          <a:spcPts val="0"/>
                        </a:spcBef>
                        <a:spcAft>
                          <a:spcPts val="0"/>
                        </a:spcAft>
                        <a:buSzPts val="1500"/>
                        <a:buFont typeface="Economica"/>
                        <a:buAutoNum type="arabicPeriod"/>
                      </a:pPr>
                      <a:r>
                        <a:rPr lang="en" sz="1500" dirty="0">
                          <a:latin typeface="Economica"/>
                          <a:ea typeface="Economica"/>
                          <a:cs typeface="Economica"/>
                          <a:sym typeface="Economica"/>
                        </a:rPr>
                        <a:t>Teacher is to read a few lines of the bible passage and then walk 50m with the class. A student will then be chosen and they will read a few lines of the passage and then walk for another 50m as a class. This pattern will repeat until the Bible passage has been read completely. </a:t>
                      </a:r>
                      <a:endParaRPr sz="1500" dirty="0">
                        <a:latin typeface="Economica"/>
                        <a:ea typeface="Economica"/>
                        <a:cs typeface="Economica"/>
                        <a:sym typeface="Economica"/>
                      </a:endParaRPr>
                    </a:p>
                    <a:p>
                      <a:pPr marL="457200" lvl="0" indent="-323850" algn="l" rtl="0">
                        <a:spcBef>
                          <a:spcPts val="0"/>
                        </a:spcBef>
                        <a:spcAft>
                          <a:spcPts val="0"/>
                        </a:spcAft>
                        <a:buSzPts val="1500"/>
                        <a:buFont typeface="Economica"/>
                        <a:buAutoNum type="arabicPeriod"/>
                      </a:pPr>
                      <a:r>
                        <a:rPr lang="en" sz="1500" dirty="0">
                          <a:latin typeface="Economica"/>
                          <a:ea typeface="Economica"/>
                          <a:cs typeface="Economica"/>
                          <a:sym typeface="Economica"/>
                        </a:rPr>
                        <a:t>OPTIONAL - Students are provided with a buddy and allowed to walk around and reflect on the Emmaus walk with their buddy for 3 minutes before going back to class. </a:t>
                      </a: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49"/>
          <p:cNvSpPr txBox="1">
            <a:spLocks noGrp="1"/>
          </p:cNvSpPr>
          <p:nvPr>
            <p:ph type="title" idx="4294967295"/>
          </p:nvPr>
        </p:nvSpPr>
        <p:spPr>
          <a:xfrm>
            <a:off x="1554475" y="308275"/>
            <a:ext cx="5598300" cy="598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12 - My Lord and my God</a:t>
            </a:r>
            <a:endParaRPr sz="1500"/>
          </a:p>
        </p:txBody>
      </p:sp>
      <p:sp>
        <p:nvSpPr>
          <p:cNvPr id="1168" name="Google Shape;1168;p49"/>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1169" name="Google Shape;1169;p49"/>
          <p:cNvGraphicFramePr/>
          <p:nvPr>
            <p:extLst>
              <p:ext uri="{D42A27DB-BD31-4B8C-83A1-F6EECF244321}">
                <p14:modId xmlns:p14="http://schemas.microsoft.com/office/powerpoint/2010/main" val="3695614497"/>
              </p:ext>
            </p:extLst>
          </p:nvPr>
        </p:nvGraphicFramePr>
        <p:xfrm>
          <a:off x="402075" y="1138750"/>
          <a:ext cx="8315250" cy="2876054"/>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06975">
                <a:tc>
                  <a:txBody>
                    <a:bodyPr/>
                    <a:lstStyle/>
                    <a:p>
                      <a:pPr marL="0" lvl="0" indent="0" algn="l" rtl="0">
                        <a:spcBef>
                          <a:spcPts val="0"/>
                        </a:spcBef>
                        <a:spcAft>
                          <a:spcPts val="0"/>
                        </a:spcAft>
                        <a:buNone/>
                      </a:pPr>
                      <a:r>
                        <a:rPr lang="en-AU" sz="1600" b="1" dirty="0"/>
                        <a:t>Current Activity in Lesson 12</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600" b="1" dirty="0"/>
                        <a:t>Alternate way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7425">
                <a:tc>
                  <a:txBody>
                    <a:bodyPr/>
                    <a:lstStyle/>
                    <a:p>
                      <a:pPr marL="0" lvl="0" indent="0" algn="l" rtl="0">
                        <a:spcBef>
                          <a:spcPts val="0"/>
                        </a:spcBef>
                        <a:spcAft>
                          <a:spcPts val="0"/>
                        </a:spcAft>
                        <a:buNone/>
                      </a:pPr>
                      <a:r>
                        <a:rPr lang="en" sz="1500" dirty="0"/>
                        <a:t>2 - </a:t>
                      </a:r>
                      <a:r>
                        <a:rPr lang="en" sz="1500" dirty="0">
                          <a:latin typeface="Economica"/>
                          <a:ea typeface="Economica"/>
                          <a:cs typeface="Economica"/>
                          <a:sym typeface="Economica"/>
                        </a:rPr>
                        <a:t>Write down your reflective answer</a:t>
                      </a: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2 - </a:t>
                      </a:r>
                      <a:r>
                        <a:rPr lang="en" sz="1500" dirty="0">
                          <a:latin typeface="Economica"/>
                          <a:ea typeface="Economica"/>
                          <a:cs typeface="Economica"/>
                          <a:sym typeface="Economica"/>
                        </a:rPr>
                        <a:t>Print a picture of St Thomas printed on A2 paper and in different </a:t>
                      </a:r>
                      <a:r>
                        <a:rPr lang="en" sz="1500" dirty="0" err="1">
                          <a:latin typeface="Economica"/>
                          <a:ea typeface="Economica"/>
                          <a:cs typeface="Economica"/>
                          <a:sym typeface="Economica"/>
                        </a:rPr>
                        <a:t>coloured</a:t>
                      </a:r>
                      <a:r>
                        <a:rPr lang="en" sz="1500" dirty="0">
                          <a:latin typeface="Economica"/>
                          <a:ea typeface="Economica"/>
                          <a:cs typeface="Economica"/>
                          <a:sym typeface="Economica"/>
                        </a:rPr>
                        <a:t> pens write the answers of the question around the picture of St Thomas.</a:t>
                      </a:r>
                      <a:endParaRPr sz="1500" dirty="0">
                        <a:latin typeface="Economica"/>
                        <a:ea typeface="Economica"/>
                        <a:cs typeface="Economica"/>
                        <a:sym typeface="Economica"/>
                      </a:endParaRPr>
                    </a:p>
                    <a:p>
                      <a:pPr marL="457200" lvl="0" indent="-285750" algn="l" rtl="0">
                        <a:lnSpc>
                          <a:spcPct val="115000"/>
                        </a:lnSpc>
                        <a:spcBef>
                          <a:spcPts val="1200"/>
                        </a:spcBef>
                        <a:spcAft>
                          <a:spcPts val="0"/>
                        </a:spcAft>
                        <a:buSzPts val="900"/>
                        <a:buAutoNum type="arabicPeriod"/>
                      </a:pPr>
                      <a:r>
                        <a:rPr lang="en" sz="900" i="1" dirty="0"/>
                        <a:t>St Thomas became an exceptional witness of resurrection because (red pen)</a:t>
                      </a:r>
                      <a:endParaRPr sz="900" i="1" dirty="0"/>
                    </a:p>
                    <a:p>
                      <a:pPr marL="457200" lvl="0" indent="-285750" algn="l" rtl="0">
                        <a:lnSpc>
                          <a:spcPct val="115000"/>
                        </a:lnSpc>
                        <a:spcBef>
                          <a:spcPts val="0"/>
                        </a:spcBef>
                        <a:spcAft>
                          <a:spcPts val="0"/>
                        </a:spcAft>
                        <a:buSzPts val="900"/>
                        <a:buAutoNum type="arabicPeriod"/>
                      </a:pPr>
                      <a:r>
                        <a:rPr lang="en" sz="900" i="1" dirty="0"/>
                        <a:t>Write down the profession of faith of St. Thomas the Apostle (blue pen)</a:t>
                      </a:r>
                      <a:endParaRPr sz="900" i="1" dirty="0"/>
                    </a:p>
                    <a:p>
                      <a:pPr marL="457200" lvl="0" indent="-285750" algn="l" rtl="0">
                        <a:lnSpc>
                          <a:spcPct val="115000"/>
                        </a:lnSpc>
                        <a:spcBef>
                          <a:spcPts val="0"/>
                        </a:spcBef>
                        <a:spcAft>
                          <a:spcPts val="0"/>
                        </a:spcAft>
                        <a:buSzPts val="900"/>
                        <a:buAutoNum type="arabicPeriod"/>
                      </a:pPr>
                      <a:r>
                        <a:rPr lang="en" sz="900" i="1" dirty="0"/>
                        <a:t>To worship means to put Lord at the </a:t>
                      </a:r>
                      <a:r>
                        <a:rPr lang="en" sz="900" i="1" dirty="0" err="1"/>
                        <a:t>centre</a:t>
                      </a:r>
                      <a:r>
                        <a:rPr lang="en" sz="900" i="1" dirty="0"/>
                        <a:t> of our lives. How did St/ Thomas put the Lord at the </a:t>
                      </a:r>
                      <a:r>
                        <a:rPr lang="en" sz="900" i="1" dirty="0" err="1"/>
                        <a:t>centre</a:t>
                      </a:r>
                      <a:r>
                        <a:rPr lang="en" sz="900" i="1" dirty="0"/>
                        <a:t> of his life (black pen)</a:t>
                      </a:r>
                      <a:endParaRPr sz="900" i="1" dirty="0"/>
                    </a:p>
                    <a:p>
                      <a:pPr marL="457200" lvl="0" indent="-285750" algn="l" rtl="0">
                        <a:lnSpc>
                          <a:spcPct val="115000"/>
                        </a:lnSpc>
                        <a:spcBef>
                          <a:spcPts val="0"/>
                        </a:spcBef>
                        <a:spcAft>
                          <a:spcPts val="0"/>
                        </a:spcAft>
                        <a:buSzPts val="900"/>
                        <a:buAutoNum type="arabicPeriod"/>
                      </a:pPr>
                      <a:r>
                        <a:rPr lang="en" sz="900" i="1" dirty="0"/>
                        <a:t>What name are the Indian Christians of St. Thomas the Apostolic origin called by? (green pen)</a:t>
                      </a:r>
                      <a:endParaRPr sz="12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lt2"/>
            </a:gs>
          </a:gsLst>
          <a:path path="circle">
            <a:fillToRect l="50000" t="50000" r="50000" b="50000"/>
          </a:path>
          <a:tileRect/>
        </a:gradFill>
        <a:effectLst/>
      </p:bgPr>
    </p:bg>
    <p:spTree>
      <p:nvGrpSpPr>
        <p:cNvPr id="1" name="Shape 1173"/>
        <p:cNvGrpSpPr/>
        <p:nvPr/>
      </p:nvGrpSpPr>
      <p:grpSpPr>
        <a:xfrm>
          <a:off x="0" y="0"/>
          <a:ext cx="0" cy="0"/>
          <a:chOff x="0" y="0"/>
          <a:chExt cx="0" cy="0"/>
        </a:xfrm>
      </p:grpSpPr>
      <p:sp>
        <p:nvSpPr>
          <p:cNvPr id="1174" name="Google Shape;1174;p50"/>
          <p:cNvSpPr/>
          <p:nvPr/>
        </p:nvSpPr>
        <p:spPr>
          <a:xfrm>
            <a:off x="4203824" y="240716"/>
            <a:ext cx="4331901" cy="902321"/>
          </a:xfrm>
          <a:custGeom>
            <a:avLst/>
            <a:gdLst/>
            <a:ahLst/>
            <a:cxnLst/>
            <a:rect l="l" t="t" r="r" b="b"/>
            <a:pathLst>
              <a:path w="28915" h="6023" extrusionOk="0">
                <a:moveTo>
                  <a:pt x="8952" y="1"/>
                </a:moveTo>
                <a:cubicBezTo>
                  <a:pt x="7433" y="1"/>
                  <a:pt x="6185" y="1140"/>
                  <a:pt x="5968" y="2577"/>
                </a:cubicBezTo>
                <a:cubicBezTo>
                  <a:pt x="5697" y="2415"/>
                  <a:pt x="5398" y="2306"/>
                  <a:pt x="5046" y="2306"/>
                </a:cubicBezTo>
                <a:cubicBezTo>
                  <a:pt x="4232" y="2306"/>
                  <a:pt x="3554" y="2822"/>
                  <a:pt x="3337" y="3527"/>
                </a:cubicBezTo>
                <a:cubicBezTo>
                  <a:pt x="3093" y="3364"/>
                  <a:pt x="2822" y="3256"/>
                  <a:pt x="2469" y="3256"/>
                </a:cubicBezTo>
                <a:cubicBezTo>
                  <a:pt x="2144" y="3256"/>
                  <a:pt x="1845" y="3364"/>
                  <a:pt x="1628" y="3581"/>
                </a:cubicBezTo>
                <a:cubicBezTo>
                  <a:pt x="1493" y="3527"/>
                  <a:pt x="1384" y="3500"/>
                  <a:pt x="1249" y="3500"/>
                </a:cubicBezTo>
                <a:cubicBezTo>
                  <a:pt x="570" y="3500"/>
                  <a:pt x="1" y="4042"/>
                  <a:pt x="1" y="4747"/>
                </a:cubicBezTo>
                <a:cubicBezTo>
                  <a:pt x="1" y="5425"/>
                  <a:pt x="543" y="6022"/>
                  <a:pt x="1249" y="6022"/>
                </a:cubicBezTo>
                <a:lnTo>
                  <a:pt x="28210" y="6022"/>
                </a:lnTo>
                <a:cubicBezTo>
                  <a:pt x="28616" y="6022"/>
                  <a:pt x="28915" y="5697"/>
                  <a:pt x="28915" y="5290"/>
                </a:cubicBezTo>
                <a:cubicBezTo>
                  <a:pt x="28915" y="4883"/>
                  <a:pt x="28616" y="4585"/>
                  <a:pt x="28210" y="4585"/>
                </a:cubicBezTo>
                <a:cubicBezTo>
                  <a:pt x="28020" y="4585"/>
                  <a:pt x="27803" y="4693"/>
                  <a:pt x="27667" y="4829"/>
                </a:cubicBezTo>
                <a:cubicBezTo>
                  <a:pt x="27532" y="4557"/>
                  <a:pt x="27260" y="4340"/>
                  <a:pt x="26935" y="4340"/>
                </a:cubicBezTo>
                <a:cubicBezTo>
                  <a:pt x="26718" y="4340"/>
                  <a:pt x="26555" y="4422"/>
                  <a:pt x="26419" y="4530"/>
                </a:cubicBezTo>
                <a:cubicBezTo>
                  <a:pt x="26257" y="4151"/>
                  <a:pt x="25904" y="3907"/>
                  <a:pt x="25470" y="3907"/>
                </a:cubicBezTo>
                <a:lnTo>
                  <a:pt x="25443" y="3907"/>
                </a:lnTo>
                <a:cubicBezTo>
                  <a:pt x="25199" y="3445"/>
                  <a:pt x="24711" y="3120"/>
                  <a:pt x="24141" y="3120"/>
                </a:cubicBezTo>
                <a:cubicBezTo>
                  <a:pt x="23951" y="3120"/>
                  <a:pt x="23734" y="3174"/>
                  <a:pt x="23544" y="3256"/>
                </a:cubicBezTo>
                <a:cubicBezTo>
                  <a:pt x="23219" y="2577"/>
                  <a:pt x="22541" y="2116"/>
                  <a:pt x="21727" y="2116"/>
                </a:cubicBezTo>
                <a:cubicBezTo>
                  <a:pt x="21130" y="2116"/>
                  <a:pt x="20615" y="2388"/>
                  <a:pt x="20235" y="2822"/>
                </a:cubicBezTo>
                <a:cubicBezTo>
                  <a:pt x="19883" y="2388"/>
                  <a:pt x="19367" y="2116"/>
                  <a:pt x="18743" y="2116"/>
                </a:cubicBezTo>
                <a:lnTo>
                  <a:pt x="18662" y="2116"/>
                </a:lnTo>
                <a:cubicBezTo>
                  <a:pt x="18282" y="1764"/>
                  <a:pt x="17767" y="1601"/>
                  <a:pt x="17224" y="1601"/>
                </a:cubicBezTo>
                <a:cubicBezTo>
                  <a:pt x="16899" y="1601"/>
                  <a:pt x="16573" y="1682"/>
                  <a:pt x="16302" y="1818"/>
                </a:cubicBezTo>
                <a:cubicBezTo>
                  <a:pt x="15841" y="760"/>
                  <a:pt x="14783" y="1"/>
                  <a:pt x="13563" y="1"/>
                </a:cubicBezTo>
                <a:cubicBezTo>
                  <a:pt x="12641" y="1"/>
                  <a:pt x="11800" y="408"/>
                  <a:pt x="11257" y="1086"/>
                </a:cubicBezTo>
                <a:cubicBezTo>
                  <a:pt x="10715" y="462"/>
                  <a:pt x="9874" y="1"/>
                  <a:pt x="895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0"/>
          <p:cNvSpPr/>
          <p:nvPr/>
        </p:nvSpPr>
        <p:spPr>
          <a:xfrm>
            <a:off x="366200" y="3894737"/>
            <a:ext cx="3393160" cy="820972"/>
          </a:xfrm>
          <a:custGeom>
            <a:avLst/>
            <a:gdLst/>
            <a:ahLst/>
            <a:cxnLst/>
            <a:rect l="l" t="t" r="r" b="b"/>
            <a:pathLst>
              <a:path w="22649" h="5480" extrusionOk="0">
                <a:moveTo>
                  <a:pt x="8219" y="0"/>
                </a:moveTo>
                <a:cubicBezTo>
                  <a:pt x="6836" y="0"/>
                  <a:pt x="5696" y="1031"/>
                  <a:pt x="5479" y="2360"/>
                </a:cubicBezTo>
                <a:cubicBezTo>
                  <a:pt x="5235" y="2225"/>
                  <a:pt x="4937" y="2116"/>
                  <a:pt x="4638" y="2116"/>
                </a:cubicBezTo>
                <a:cubicBezTo>
                  <a:pt x="3879" y="2116"/>
                  <a:pt x="3282" y="2604"/>
                  <a:pt x="3038" y="3255"/>
                </a:cubicBezTo>
                <a:cubicBezTo>
                  <a:pt x="2848" y="3065"/>
                  <a:pt x="2577" y="2984"/>
                  <a:pt x="2252" y="2984"/>
                </a:cubicBezTo>
                <a:cubicBezTo>
                  <a:pt x="1953" y="2984"/>
                  <a:pt x="1682" y="3065"/>
                  <a:pt x="1492" y="3255"/>
                </a:cubicBezTo>
                <a:cubicBezTo>
                  <a:pt x="1384" y="3201"/>
                  <a:pt x="1248" y="3174"/>
                  <a:pt x="1139" y="3174"/>
                </a:cubicBezTo>
                <a:cubicBezTo>
                  <a:pt x="489" y="3174"/>
                  <a:pt x="0" y="3689"/>
                  <a:pt x="0" y="4340"/>
                </a:cubicBezTo>
                <a:cubicBezTo>
                  <a:pt x="0" y="4964"/>
                  <a:pt x="489" y="5479"/>
                  <a:pt x="1139" y="5479"/>
                </a:cubicBezTo>
                <a:lnTo>
                  <a:pt x="21618" y="5479"/>
                </a:lnTo>
                <a:cubicBezTo>
                  <a:pt x="22188" y="5479"/>
                  <a:pt x="22649" y="5045"/>
                  <a:pt x="22649" y="4476"/>
                </a:cubicBezTo>
                <a:cubicBezTo>
                  <a:pt x="22649" y="3879"/>
                  <a:pt x="22242" y="3472"/>
                  <a:pt x="21699" y="3472"/>
                </a:cubicBezTo>
                <a:cubicBezTo>
                  <a:pt x="21374" y="3472"/>
                  <a:pt x="21103" y="3608"/>
                  <a:pt x="20913" y="3825"/>
                </a:cubicBezTo>
                <a:cubicBezTo>
                  <a:pt x="20696" y="3445"/>
                  <a:pt x="20343" y="3174"/>
                  <a:pt x="19855" y="3174"/>
                </a:cubicBezTo>
                <a:cubicBezTo>
                  <a:pt x="19584" y="3174"/>
                  <a:pt x="19312" y="3282"/>
                  <a:pt x="19123" y="3445"/>
                </a:cubicBezTo>
                <a:cubicBezTo>
                  <a:pt x="18879" y="2930"/>
                  <a:pt x="18363" y="2577"/>
                  <a:pt x="17766" y="2577"/>
                </a:cubicBezTo>
                <a:lnTo>
                  <a:pt x="17712" y="2577"/>
                </a:lnTo>
                <a:cubicBezTo>
                  <a:pt x="17387" y="1899"/>
                  <a:pt x="16709" y="1438"/>
                  <a:pt x="15895" y="1438"/>
                </a:cubicBezTo>
                <a:cubicBezTo>
                  <a:pt x="15597" y="1438"/>
                  <a:pt x="15271" y="1519"/>
                  <a:pt x="15054" y="1655"/>
                </a:cubicBezTo>
                <a:cubicBezTo>
                  <a:pt x="14593" y="678"/>
                  <a:pt x="13644" y="0"/>
                  <a:pt x="12504" y="0"/>
                </a:cubicBezTo>
                <a:cubicBezTo>
                  <a:pt x="11664" y="0"/>
                  <a:pt x="10877" y="353"/>
                  <a:pt x="10362" y="977"/>
                </a:cubicBezTo>
                <a:cubicBezTo>
                  <a:pt x="9846" y="353"/>
                  <a:pt x="9114" y="0"/>
                  <a:pt x="8219"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6" name="Google Shape;1176;p50"/>
          <p:cNvGrpSpPr/>
          <p:nvPr/>
        </p:nvGrpSpPr>
        <p:grpSpPr>
          <a:xfrm rot="1340461">
            <a:off x="1115370" y="539682"/>
            <a:ext cx="927300" cy="1142604"/>
            <a:chOff x="1113259" y="3241214"/>
            <a:chExt cx="1594229" cy="1964382"/>
          </a:xfrm>
        </p:grpSpPr>
        <p:sp>
          <p:nvSpPr>
            <p:cNvPr id="1177" name="Google Shape;1177;p50"/>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0"/>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0"/>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0"/>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0"/>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0"/>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0"/>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0"/>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0"/>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0"/>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0"/>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0"/>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0"/>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0"/>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0"/>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0"/>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0"/>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0"/>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0"/>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0"/>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0"/>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0"/>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0"/>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0"/>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0"/>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0"/>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0"/>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0"/>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0"/>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0"/>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0"/>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0"/>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0"/>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0"/>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0"/>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0"/>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0"/>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0"/>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0"/>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0"/>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 name="Google Shape;1217;p50"/>
          <p:cNvGrpSpPr/>
          <p:nvPr/>
        </p:nvGrpSpPr>
        <p:grpSpPr>
          <a:xfrm rot="1668458" flipH="1">
            <a:off x="6513673" y="3249119"/>
            <a:ext cx="927138" cy="1142405"/>
            <a:chOff x="1113259" y="3241214"/>
            <a:chExt cx="1594229" cy="1964382"/>
          </a:xfrm>
        </p:grpSpPr>
        <p:sp>
          <p:nvSpPr>
            <p:cNvPr id="1218" name="Google Shape;1218;p50"/>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0"/>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0"/>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0"/>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0"/>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0"/>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0"/>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0"/>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0"/>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0"/>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0"/>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0"/>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0"/>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0"/>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0"/>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0"/>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0"/>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0"/>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0"/>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0"/>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8" name="Google Shape;1258;p50"/>
          <p:cNvSpPr txBox="1">
            <a:spLocks noGrp="1"/>
          </p:cNvSpPr>
          <p:nvPr>
            <p:ph type="title" idx="4294967295"/>
          </p:nvPr>
        </p:nvSpPr>
        <p:spPr>
          <a:xfrm>
            <a:off x="1554475" y="308275"/>
            <a:ext cx="5598300" cy="598500"/>
          </a:xfrm>
          <a:prstGeom prst="rect">
            <a:avLst/>
          </a:prstGeom>
          <a:solidFill>
            <a:schemeClr val="dk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13 - The Ascension and the great commision</a:t>
            </a:r>
            <a:endParaRPr sz="1500"/>
          </a:p>
        </p:txBody>
      </p:sp>
      <p:sp>
        <p:nvSpPr>
          <p:cNvPr id="1259" name="Google Shape;1259;p50"/>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1260" name="Google Shape;1260;p50"/>
          <p:cNvGraphicFramePr/>
          <p:nvPr>
            <p:extLst>
              <p:ext uri="{D42A27DB-BD31-4B8C-83A1-F6EECF244321}">
                <p14:modId xmlns:p14="http://schemas.microsoft.com/office/powerpoint/2010/main" val="2844307802"/>
              </p:ext>
            </p:extLst>
          </p:nvPr>
        </p:nvGraphicFramePr>
        <p:xfrm>
          <a:off x="402075" y="1138750"/>
          <a:ext cx="8315250" cy="2572725"/>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446775">
                <a:tc>
                  <a:txBody>
                    <a:bodyPr/>
                    <a:lstStyle/>
                    <a:p>
                      <a:pPr marL="0" lvl="0" indent="0" algn="l" rtl="0">
                        <a:spcBef>
                          <a:spcPts val="0"/>
                        </a:spcBef>
                        <a:spcAft>
                          <a:spcPts val="0"/>
                        </a:spcAft>
                        <a:buNone/>
                      </a:pPr>
                      <a:r>
                        <a:rPr lang="en-AU" sz="1400" b="1" dirty="0"/>
                        <a:t>Current Activity in Lesson 13</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400" b="1" dirty="0"/>
                        <a:t>Alternate way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31325">
                <a:tc>
                  <a:txBody>
                    <a:bodyPr/>
                    <a:lstStyle/>
                    <a:p>
                      <a:pPr marL="0" lvl="0" indent="0" algn="l" rtl="0">
                        <a:spcBef>
                          <a:spcPts val="0"/>
                        </a:spcBef>
                        <a:spcAft>
                          <a:spcPts val="0"/>
                        </a:spcAft>
                        <a:buNone/>
                      </a:pPr>
                      <a:r>
                        <a:rPr lang="en" sz="1500">
                          <a:solidFill>
                            <a:srgbClr val="2D1C10"/>
                          </a:solidFill>
                          <a:latin typeface="Economica"/>
                          <a:ea typeface="Economica"/>
                          <a:cs typeface="Economica"/>
                          <a:sym typeface="Economica"/>
                        </a:rPr>
                        <a:t>2 - Let us read together the Great Commission narrative (Acts 1:6-8; Mt 28:16-20) and tick your answer, when you have reflected on the reading. </a:t>
                      </a:r>
                      <a:endParaRPr sz="1500">
                        <a:solidFill>
                          <a:srgbClr val="2D1C10"/>
                        </a:solidFill>
                        <a:latin typeface="Economica"/>
                        <a:ea typeface="Economica"/>
                        <a:cs typeface="Economica"/>
                        <a:sym typeface="Economica"/>
                      </a:endParaRPr>
                    </a:p>
                    <a:p>
                      <a:pPr marL="0" lvl="0" indent="0" algn="l" rtl="0">
                        <a:lnSpc>
                          <a:spcPct val="115000"/>
                        </a:lnSpc>
                        <a:spcBef>
                          <a:spcPts val="0"/>
                        </a:spcBef>
                        <a:spcAft>
                          <a:spcPts val="0"/>
                        </a:spcAft>
                        <a:buNone/>
                      </a:pPr>
                      <a:r>
                        <a:rPr lang="en" sz="1500"/>
                        <a:t>					</a:t>
                      </a:r>
                      <a:endParaRPr sz="1500"/>
                    </a:p>
                    <a:p>
                      <a:pPr marL="0" lvl="0" indent="0" algn="l" rtl="0">
                        <a:spcBef>
                          <a:spcPts val="0"/>
                        </a:spcBef>
                        <a:spcAft>
                          <a:spcPts val="0"/>
                        </a:spcAft>
                        <a:buNone/>
                      </a:pPr>
                      <a:r>
                        <a:rPr lang="en" sz="1100"/>
                        <a:t>				</a:t>
                      </a:r>
                      <a:endParaRPr sz="1100"/>
                    </a:p>
                    <a:p>
                      <a:pPr marL="0" lvl="0" indent="0" algn="l" rtl="0">
                        <a:spcBef>
                          <a:spcPts val="0"/>
                        </a:spcBef>
                        <a:spcAft>
                          <a:spcPts val="0"/>
                        </a:spcAft>
                        <a:buNone/>
                      </a:pPr>
                      <a:r>
                        <a:rPr lang="en" sz="1100"/>
                        <a:t>			</a:t>
                      </a:r>
                      <a:endParaRPr sz="1100"/>
                    </a:p>
                    <a:p>
                      <a:pPr marL="0" lvl="0" indent="0" algn="l" rtl="0">
                        <a:spcBef>
                          <a:spcPts val="0"/>
                        </a:spcBef>
                        <a:spcAft>
                          <a:spcPts val="0"/>
                        </a:spcAft>
                        <a:buNone/>
                      </a:pPr>
                      <a:r>
                        <a:rPr lang="en" sz="1100"/>
                        <a:t>		</a:t>
                      </a:r>
                      <a:endParaRPr sz="1100"/>
                    </a:p>
                    <a:p>
                      <a:pPr marL="0" lvl="0" indent="0" algn="l" rtl="0">
                        <a:spcBef>
                          <a:spcPts val="0"/>
                        </a:spcBef>
                        <a:spcAft>
                          <a:spcPts val="0"/>
                        </a:spcAft>
                        <a:buNone/>
                      </a:pPr>
                      <a:endParaRPr sz="1500">
                        <a:solidFill>
                          <a:srgbClr val="995C0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2 </a:t>
                      </a:r>
                      <a:r>
                        <a:rPr lang="en" sz="1500" dirty="0">
                          <a:latin typeface="Economica"/>
                          <a:ea typeface="Economica"/>
                          <a:cs typeface="Economica"/>
                          <a:sym typeface="Economica"/>
                        </a:rPr>
                        <a:t>- Teacher is to split the classroom into a ‘true’ side and a ‘false’ side , students are to stand in the middle of the classroom. Teacher is to read out the questions and students are to move to either the ‘true’ or ‘false’ side of the classroom. </a:t>
                      </a:r>
                      <a:endParaRPr sz="12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51"/>
          <p:cNvSpPr/>
          <p:nvPr/>
        </p:nvSpPr>
        <p:spPr>
          <a:xfrm rot="10800000">
            <a:off x="7020475" y="-450890"/>
            <a:ext cx="2234443" cy="1591111"/>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51"/>
          <p:cNvGrpSpPr/>
          <p:nvPr/>
        </p:nvGrpSpPr>
        <p:grpSpPr>
          <a:xfrm flipH="1">
            <a:off x="7546810" y="3022759"/>
            <a:ext cx="927203" cy="1142485"/>
            <a:chOff x="1113259" y="3241214"/>
            <a:chExt cx="1594229" cy="1964382"/>
          </a:xfrm>
        </p:grpSpPr>
        <p:sp>
          <p:nvSpPr>
            <p:cNvPr id="1267" name="Google Shape;1267;p51"/>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1"/>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1"/>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1"/>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1"/>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1"/>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1"/>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51"/>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51"/>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1"/>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1"/>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1"/>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1"/>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1"/>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1"/>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51"/>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51"/>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1"/>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1"/>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1"/>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1"/>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1"/>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1"/>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1"/>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51"/>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1"/>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1"/>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1"/>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1"/>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1"/>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1"/>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1"/>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1"/>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1"/>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1"/>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1"/>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1"/>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1"/>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1"/>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1"/>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7" name="Google Shape;1307;p51"/>
          <p:cNvSpPr txBox="1">
            <a:spLocks noGrp="1"/>
          </p:cNvSpPr>
          <p:nvPr>
            <p:ph type="title" idx="4294967295"/>
          </p:nvPr>
        </p:nvSpPr>
        <p:spPr>
          <a:xfrm>
            <a:off x="1554475" y="308275"/>
            <a:ext cx="5598300" cy="598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14 - Pentecost and the Proclamation of Faith</a:t>
            </a:r>
            <a:endParaRPr sz="1500"/>
          </a:p>
        </p:txBody>
      </p:sp>
      <p:sp>
        <p:nvSpPr>
          <p:cNvPr id="1308" name="Google Shape;1308;p51"/>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1309" name="Google Shape;1309;p51"/>
          <p:cNvGraphicFramePr/>
          <p:nvPr>
            <p:extLst>
              <p:ext uri="{D42A27DB-BD31-4B8C-83A1-F6EECF244321}">
                <p14:modId xmlns:p14="http://schemas.microsoft.com/office/powerpoint/2010/main" val="1742928713"/>
              </p:ext>
            </p:extLst>
          </p:nvPr>
        </p:nvGraphicFramePr>
        <p:xfrm>
          <a:off x="402075" y="1138750"/>
          <a:ext cx="8315250" cy="3003050"/>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06975">
                <a:tc>
                  <a:txBody>
                    <a:bodyPr/>
                    <a:lstStyle/>
                    <a:p>
                      <a:pPr marL="0" lvl="0" indent="0" algn="l" rtl="0">
                        <a:spcBef>
                          <a:spcPts val="0"/>
                        </a:spcBef>
                        <a:spcAft>
                          <a:spcPts val="0"/>
                        </a:spcAft>
                        <a:buNone/>
                      </a:pPr>
                      <a:r>
                        <a:rPr lang="en-AU" sz="1600" b="1" dirty="0"/>
                        <a:t>Current Activities in Lesson 14</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6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7425">
                <a:tc>
                  <a:txBody>
                    <a:bodyPr/>
                    <a:lstStyle/>
                    <a:p>
                      <a:pPr marL="0" lvl="0" indent="0" algn="l" rtl="0">
                        <a:spcBef>
                          <a:spcPts val="0"/>
                        </a:spcBef>
                        <a:spcAft>
                          <a:spcPts val="0"/>
                        </a:spcAft>
                        <a:buNone/>
                      </a:pPr>
                      <a:r>
                        <a:rPr lang="en" sz="1500"/>
                        <a:t>2 - </a:t>
                      </a:r>
                      <a:r>
                        <a:rPr lang="en" sz="1500">
                          <a:latin typeface="Economica"/>
                          <a:ea typeface="Economica"/>
                          <a:cs typeface="Economica"/>
                          <a:sym typeface="Economica"/>
                        </a:rPr>
                        <a:t>Find the contrast of the events narrated and explore the deeper meanings of Pentecost</a:t>
                      </a:r>
                      <a:endParaRPr sz="1500">
                        <a:latin typeface="Economica"/>
                        <a:ea typeface="Economica"/>
                        <a:cs typeface="Economica"/>
                        <a:sym typeface="Economica"/>
                      </a:endParaRPr>
                    </a:p>
                    <a:p>
                      <a:pPr marL="0" lvl="0" indent="0" algn="l" rtl="0">
                        <a:spcBef>
                          <a:spcPts val="0"/>
                        </a:spcBef>
                        <a:spcAft>
                          <a:spcPts val="0"/>
                        </a:spcAft>
                        <a:buNone/>
                      </a:pPr>
                      <a:endParaRPr sz="15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a:t>2 -</a:t>
                      </a:r>
                      <a:r>
                        <a:rPr lang="en" sz="1500">
                          <a:latin typeface="Economica"/>
                          <a:ea typeface="Economica"/>
                          <a:cs typeface="Economica"/>
                          <a:sym typeface="Economica"/>
                        </a:rPr>
                        <a:t> Split children into table groups and allocate a different question to each group.</a:t>
                      </a:r>
                      <a:r>
                        <a:rPr lang="en" sz="1500"/>
                        <a:t> </a:t>
                      </a:r>
                      <a:endParaRPr sz="15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4725">
                <a:tc>
                  <a:txBody>
                    <a:bodyPr/>
                    <a:lstStyle/>
                    <a:p>
                      <a:pPr marL="0" lvl="0" indent="0" algn="l" rtl="0">
                        <a:spcBef>
                          <a:spcPts val="0"/>
                        </a:spcBef>
                        <a:spcAft>
                          <a:spcPts val="0"/>
                        </a:spcAft>
                        <a:buNone/>
                      </a:pPr>
                      <a:r>
                        <a:rPr lang="en" sz="1500"/>
                        <a:t>3 -</a:t>
                      </a:r>
                      <a:r>
                        <a:rPr lang="en" sz="1500">
                          <a:latin typeface="Economica"/>
                          <a:ea typeface="Economica"/>
                          <a:cs typeface="Economica"/>
                          <a:sym typeface="Economica"/>
                        </a:rPr>
                        <a:t> Discuss the description with the right column in your class and find the name of the “gift” of the Holy Spirit. A hint of the name is given as its first letter!</a:t>
                      </a: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3 - </a:t>
                      </a:r>
                      <a:r>
                        <a:rPr lang="en" sz="1500" dirty="0">
                          <a:latin typeface="Economica"/>
                          <a:ea typeface="Economica"/>
                          <a:cs typeface="Economica"/>
                          <a:sym typeface="Economica"/>
                        </a:rPr>
                        <a:t>Print out this activity and split the children into groups. Children are to find the Gift of the Holy Spirit and also draw examples of these gifts on their poster. </a:t>
                      </a: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52"/>
          <p:cNvSpPr/>
          <p:nvPr/>
        </p:nvSpPr>
        <p:spPr>
          <a:xfrm rot="10800000">
            <a:off x="7020475" y="-450890"/>
            <a:ext cx="2234443" cy="1591111"/>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5" name="Google Shape;1315;p52"/>
          <p:cNvGrpSpPr/>
          <p:nvPr/>
        </p:nvGrpSpPr>
        <p:grpSpPr>
          <a:xfrm flipH="1">
            <a:off x="7546810" y="3022759"/>
            <a:ext cx="927203" cy="1142485"/>
            <a:chOff x="1113259" y="3241214"/>
            <a:chExt cx="1594229" cy="1964382"/>
          </a:xfrm>
        </p:grpSpPr>
        <p:sp>
          <p:nvSpPr>
            <p:cNvPr id="1316" name="Google Shape;1316;p52"/>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2"/>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2"/>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2"/>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2"/>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2"/>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2"/>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2"/>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2"/>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2"/>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2"/>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2"/>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2"/>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2"/>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2"/>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2"/>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2"/>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2"/>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2"/>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2"/>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2"/>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2"/>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2"/>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2"/>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2"/>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2"/>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2"/>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2"/>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2"/>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2"/>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2"/>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2"/>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2"/>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2"/>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2"/>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2"/>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52"/>
          <p:cNvSpPr txBox="1">
            <a:spLocks noGrp="1"/>
          </p:cNvSpPr>
          <p:nvPr>
            <p:ph type="title" idx="4294967295"/>
          </p:nvPr>
        </p:nvSpPr>
        <p:spPr>
          <a:xfrm>
            <a:off x="1554475" y="308275"/>
            <a:ext cx="5598300" cy="598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15 - Glorified Christ and His Second Coming</a:t>
            </a:r>
            <a:endParaRPr sz="1500"/>
          </a:p>
        </p:txBody>
      </p:sp>
      <p:sp>
        <p:nvSpPr>
          <p:cNvPr id="1357" name="Google Shape;1357;p52"/>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1358" name="Google Shape;1358;p52"/>
          <p:cNvGraphicFramePr/>
          <p:nvPr>
            <p:extLst>
              <p:ext uri="{D42A27DB-BD31-4B8C-83A1-F6EECF244321}">
                <p14:modId xmlns:p14="http://schemas.microsoft.com/office/powerpoint/2010/main" val="3411039798"/>
              </p:ext>
            </p:extLst>
          </p:nvPr>
        </p:nvGraphicFramePr>
        <p:xfrm>
          <a:off x="402075" y="1138750"/>
          <a:ext cx="8315250" cy="3460250"/>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06975">
                <a:tc>
                  <a:txBody>
                    <a:bodyPr/>
                    <a:lstStyle/>
                    <a:p>
                      <a:pPr marL="0" lvl="0" indent="0" algn="l" rtl="0">
                        <a:spcBef>
                          <a:spcPts val="0"/>
                        </a:spcBef>
                        <a:spcAft>
                          <a:spcPts val="0"/>
                        </a:spcAft>
                        <a:buNone/>
                      </a:pPr>
                      <a:r>
                        <a:rPr lang="en-AU" sz="1400" b="1" dirty="0"/>
                        <a:t>Current Activities in Lesson 15</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4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7425">
                <a:tc>
                  <a:txBody>
                    <a:bodyPr/>
                    <a:lstStyle/>
                    <a:p>
                      <a:pPr marL="0" lvl="0" indent="0" algn="l" rtl="0">
                        <a:spcBef>
                          <a:spcPts val="0"/>
                        </a:spcBef>
                        <a:spcAft>
                          <a:spcPts val="0"/>
                        </a:spcAft>
                        <a:buNone/>
                      </a:pPr>
                      <a:r>
                        <a:rPr lang="en" sz="1500"/>
                        <a:t>3 - </a:t>
                      </a:r>
                      <a:r>
                        <a:rPr lang="en" sz="1500">
                          <a:latin typeface="Economica"/>
                          <a:ea typeface="Economica"/>
                          <a:cs typeface="Economica"/>
                          <a:sym typeface="Economica"/>
                        </a:rPr>
                        <a:t>Write down how we can purify these human acts in view of the love of God and the love of our fellow beings. In what way could we spice them up to make them more worthy?</a:t>
                      </a:r>
                      <a:endParaRPr sz="1500">
                        <a:latin typeface="Economica"/>
                        <a:ea typeface="Economica"/>
                        <a:cs typeface="Economica"/>
                        <a:sym typeface="Economica"/>
                      </a:endParaRPr>
                    </a:p>
                    <a:p>
                      <a:pPr marL="0" lvl="0" indent="0" algn="l" rtl="0">
                        <a:spcBef>
                          <a:spcPts val="0"/>
                        </a:spcBef>
                        <a:spcAft>
                          <a:spcPts val="0"/>
                        </a:spcAft>
                        <a:buNone/>
                      </a:pPr>
                      <a:endParaRPr sz="1500">
                        <a:latin typeface="Economica"/>
                        <a:ea typeface="Economica"/>
                        <a:cs typeface="Economica"/>
                        <a:sym typeface="Economica"/>
                      </a:endParaRPr>
                    </a:p>
                    <a:p>
                      <a:pPr marL="0" lvl="0" indent="0" algn="l" rtl="0">
                        <a:spcBef>
                          <a:spcPts val="0"/>
                        </a:spcBef>
                        <a:spcAft>
                          <a:spcPts val="0"/>
                        </a:spcAft>
                        <a:buNone/>
                      </a:pPr>
                      <a:endParaRPr sz="15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a:t>2 -</a:t>
                      </a:r>
                      <a:r>
                        <a:rPr lang="en" sz="1500">
                          <a:latin typeface="Economica"/>
                          <a:ea typeface="Economica"/>
                          <a:cs typeface="Economica"/>
                          <a:sym typeface="Economica"/>
                        </a:rPr>
                        <a:t> Print out the different words and place onto the board. Ask students to come up and answer the question of “How can we purify these human acts to view the love of God and others.</a:t>
                      </a:r>
                      <a:endParaRPr sz="15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4725">
                <a:tc>
                  <a:txBody>
                    <a:bodyPr/>
                    <a:lstStyle/>
                    <a:p>
                      <a:pPr marL="0" lvl="0" indent="0" algn="l" rtl="0">
                        <a:spcBef>
                          <a:spcPts val="0"/>
                        </a:spcBef>
                        <a:spcAft>
                          <a:spcPts val="0"/>
                        </a:spcAft>
                        <a:buNone/>
                      </a:pPr>
                      <a:r>
                        <a:rPr lang="en" sz="1500"/>
                        <a:t>4 -</a:t>
                      </a:r>
                      <a:r>
                        <a:rPr lang="en" sz="1500">
                          <a:latin typeface="Economica"/>
                          <a:ea typeface="Economica"/>
                          <a:cs typeface="Economica"/>
                          <a:sym typeface="Economica"/>
                        </a:rPr>
                        <a:t> Let us analyse the signs of The Second Coming to understand that we are living in an extended period of the final age.</a:t>
                      </a:r>
                      <a:endParaRPr sz="1500">
                        <a:latin typeface="Economica"/>
                        <a:ea typeface="Economica"/>
                        <a:cs typeface="Economica"/>
                        <a:sym typeface="Economica"/>
                      </a:endParaRPr>
                    </a:p>
                    <a:p>
                      <a:pPr marL="0" lvl="0" indent="0" algn="l" rtl="0">
                        <a:lnSpc>
                          <a:spcPct val="115000"/>
                        </a:lnSpc>
                        <a:spcBef>
                          <a:spcPts val="1200"/>
                        </a:spcBef>
                        <a:spcAft>
                          <a:spcPts val="1200"/>
                        </a:spcAft>
                        <a:buNone/>
                      </a:pPr>
                      <a:r>
                        <a:rPr lang="en" sz="1500">
                          <a:latin typeface="Economica"/>
                          <a:ea typeface="Economica"/>
                          <a:cs typeface="Economica"/>
                          <a:sym typeface="Economica"/>
                        </a:rPr>
                        <a:t>Let’s look at these three areas, discuss your ideas in groups and write down your findings.</a:t>
                      </a: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4 - </a:t>
                      </a:r>
                      <a:r>
                        <a:rPr lang="en" sz="1500" dirty="0">
                          <a:latin typeface="Economica"/>
                          <a:ea typeface="Economica"/>
                          <a:cs typeface="Economica"/>
                          <a:sym typeface="Economica"/>
                        </a:rPr>
                        <a:t>Teacher has this activity printed out on a A2 paper. Students are to have a quick table discussion and then provide answers to teacher who will encourage them to write their answers on the board. Teacher can ask students to recite a quick prayer for those affected by the natural disasters, wars and religious persecution. </a:t>
                      </a: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53"/>
          <p:cNvSpPr/>
          <p:nvPr/>
        </p:nvSpPr>
        <p:spPr>
          <a:xfrm rot="10800000">
            <a:off x="7020475" y="-450890"/>
            <a:ext cx="2234443" cy="1591111"/>
          </a:xfrm>
          <a:custGeom>
            <a:avLst/>
            <a:gdLst/>
            <a:ahLst/>
            <a:cxnLst/>
            <a:rect l="l" t="t" r="r" b="b"/>
            <a:pathLst>
              <a:path w="26664" h="18987" extrusionOk="0">
                <a:moveTo>
                  <a:pt x="2402" y="1"/>
                </a:moveTo>
                <a:cubicBezTo>
                  <a:pt x="1740" y="1"/>
                  <a:pt x="1071" y="234"/>
                  <a:pt x="570" y="676"/>
                </a:cubicBezTo>
                <a:lnTo>
                  <a:pt x="1" y="14482"/>
                </a:lnTo>
                <a:cubicBezTo>
                  <a:pt x="814" y="16245"/>
                  <a:pt x="2550" y="17466"/>
                  <a:pt x="4368" y="18117"/>
                </a:cubicBezTo>
                <a:cubicBezTo>
                  <a:pt x="6212" y="18741"/>
                  <a:pt x="8192" y="18849"/>
                  <a:pt x="10145" y="18931"/>
                </a:cubicBezTo>
                <a:cubicBezTo>
                  <a:pt x="11007" y="18964"/>
                  <a:pt x="11874" y="18987"/>
                  <a:pt x="12741" y="18987"/>
                </a:cubicBezTo>
                <a:cubicBezTo>
                  <a:pt x="16104" y="18987"/>
                  <a:pt x="19462" y="18639"/>
                  <a:pt x="22459" y="17195"/>
                </a:cubicBezTo>
                <a:cubicBezTo>
                  <a:pt x="23843" y="16517"/>
                  <a:pt x="25172" y="15540"/>
                  <a:pt x="25904" y="14130"/>
                </a:cubicBezTo>
                <a:cubicBezTo>
                  <a:pt x="26664" y="12746"/>
                  <a:pt x="26609" y="10875"/>
                  <a:pt x="25579" y="9736"/>
                </a:cubicBezTo>
                <a:cubicBezTo>
                  <a:pt x="25057" y="9170"/>
                  <a:pt x="24030" y="8727"/>
                  <a:pt x="23181" y="8727"/>
                </a:cubicBezTo>
                <a:cubicBezTo>
                  <a:pt x="22972" y="8727"/>
                  <a:pt x="22773" y="8754"/>
                  <a:pt x="22595" y="8813"/>
                </a:cubicBezTo>
                <a:cubicBezTo>
                  <a:pt x="22080" y="8976"/>
                  <a:pt x="21673" y="9383"/>
                  <a:pt x="21456" y="9898"/>
                </a:cubicBezTo>
                <a:cubicBezTo>
                  <a:pt x="21293" y="9519"/>
                  <a:pt x="20886" y="9247"/>
                  <a:pt x="20479" y="9220"/>
                </a:cubicBezTo>
                <a:cubicBezTo>
                  <a:pt x="20459" y="9219"/>
                  <a:pt x="20438" y="9218"/>
                  <a:pt x="20417" y="9218"/>
                </a:cubicBezTo>
                <a:cubicBezTo>
                  <a:pt x="20029" y="9218"/>
                  <a:pt x="19627" y="9454"/>
                  <a:pt x="19421" y="9763"/>
                </a:cubicBezTo>
                <a:cubicBezTo>
                  <a:pt x="19734" y="8282"/>
                  <a:pt x="18449" y="7659"/>
                  <a:pt x="17457" y="7659"/>
                </a:cubicBezTo>
                <a:cubicBezTo>
                  <a:pt x="16814" y="7659"/>
                  <a:pt x="16293" y="7921"/>
                  <a:pt x="16411" y="8379"/>
                </a:cubicBezTo>
                <a:cubicBezTo>
                  <a:pt x="16240" y="7754"/>
                  <a:pt x="15594" y="7354"/>
                  <a:pt x="14970" y="7354"/>
                </a:cubicBezTo>
                <a:cubicBezTo>
                  <a:pt x="14700" y="7354"/>
                  <a:pt x="14435" y="7429"/>
                  <a:pt x="14214" y="7593"/>
                </a:cubicBezTo>
                <a:cubicBezTo>
                  <a:pt x="14675" y="6318"/>
                  <a:pt x="13807" y="4691"/>
                  <a:pt x="12478" y="4365"/>
                </a:cubicBezTo>
                <a:cubicBezTo>
                  <a:pt x="12313" y="4326"/>
                  <a:pt x="12147" y="4307"/>
                  <a:pt x="11981" y="4307"/>
                </a:cubicBezTo>
                <a:cubicBezTo>
                  <a:pt x="10780" y="4307"/>
                  <a:pt x="9613" y="5289"/>
                  <a:pt x="9494" y="6481"/>
                </a:cubicBezTo>
                <a:cubicBezTo>
                  <a:pt x="9349" y="5524"/>
                  <a:pt x="8278" y="4599"/>
                  <a:pt x="7260" y="4599"/>
                </a:cubicBezTo>
                <a:cubicBezTo>
                  <a:pt x="6951" y="4599"/>
                  <a:pt x="6647" y="4684"/>
                  <a:pt x="6375" y="4880"/>
                </a:cubicBezTo>
                <a:cubicBezTo>
                  <a:pt x="6510" y="4501"/>
                  <a:pt x="6375" y="3985"/>
                  <a:pt x="6049" y="3768"/>
                </a:cubicBezTo>
                <a:cubicBezTo>
                  <a:pt x="5882" y="3639"/>
                  <a:pt x="5678" y="3578"/>
                  <a:pt x="5477" y="3578"/>
                </a:cubicBezTo>
                <a:cubicBezTo>
                  <a:pt x="5256" y="3578"/>
                  <a:pt x="5040" y="3653"/>
                  <a:pt x="4883" y="3795"/>
                </a:cubicBezTo>
                <a:cubicBezTo>
                  <a:pt x="5371" y="2683"/>
                  <a:pt x="4964" y="1219"/>
                  <a:pt x="3961" y="513"/>
                </a:cubicBezTo>
                <a:cubicBezTo>
                  <a:pt x="3515" y="166"/>
                  <a:pt x="2961" y="1"/>
                  <a:pt x="240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53"/>
          <p:cNvGrpSpPr/>
          <p:nvPr/>
        </p:nvGrpSpPr>
        <p:grpSpPr>
          <a:xfrm flipH="1">
            <a:off x="7546810" y="3022759"/>
            <a:ext cx="927203" cy="1142485"/>
            <a:chOff x="1113259" y="3241214"/>
            <a:chExt cx="1594229" cy="1964382"/>
          </a:xfrm>
        </p:grpSpPr>
        <p:sp>
          <p:nvSpPr>
            <p:cNvPr id="1365" name="Google Shape;1365;p53"/>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3"/>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3"/>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3"/>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3"/>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3"/>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3"/>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3"/>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3"/>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3"/>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3"/>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3"/>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3"/>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3"/>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3"/>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3"/>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3"/>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3"/>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3"/>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3"/>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3"/>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3"/>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3"/>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3"/>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5" name="Google Shape;1405;p53"/>
          <p:cNvSpPr txBox="1">
            <a:spLocks noGrp="1"/>
          </p:cNvSpPr>
          <p:nvPr>
            <p:ph type="title" idx="4294967295"/>
          </p:nvPr>
        </p:nvSpPr>
        <p:spPr>
          <a:xfrm>
            <a:off x="1554475" y="308275"/>
            <a:ext cx="5598300" cy="598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SUGGESTION - </a:t>
            </a:r>
            <a:r>
              <a:rPr lang="en" sz="1400">
                <a:latin typeface="Actor"/>
                <a:ea typeface="Actor"/>
                <a:cs typeface="Actor"/>
                <a:sym typeface="Actor"/>
              </a:rPr>
              <a:t>Class party + Showcase </a:t>
            </a:r>
            <a:endParaRPr sz="1500"/>
          </a:p>
        </p:txBody>
      </p:sp>
      <p:sp>
        <p:nvSpPr>
          <p:cNvPr id="1406" name="Google Shape;1406;p53"/>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sp>
        <p:nvSpPr>
          <p:cNvPr id="1407" name="Google Shape;1407;p53"/>
          <p:cNvSpPr txBox="1"/>
          <p:nvPr/>
        </p:nvSpPr>
        <p:spPr>
          <a:xfrm>
            <a:off x="1221829" y="1403132"/>
            <a:ext cx="6093372" cy="13321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Actor"/>
                <a:ea typeface="Actor"/>
                <a:cs typeface="Actor"/>
                <a:sym typeface="Actor"/>
              </a:rPr>
              <a:t>Final lesson of the year can be an exhibition displaying all the creative pieces that the children have created over the year. Children should be encouraged to bring in a plate to share with their classmates ! </a:t>
            </a:r>
            <a:endParaRPr dirty="0">
              <a:solidFill>
                <a:schemeClr val="dk1"/>
              </a:solidFill>
              <a:latin typeface="Actor"/>
              <a:ea typeface="Actor"/>
              <a:cs typeface="Actor"/>
              <a:sym typeface="Acto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54"/>
          <p:cNvSpPr txBox="1">
            <a:spLocks noGrp="1"/>
          </p:cNvSpPr>
          <p:nvPr>
            <p:ph type="title"/>
          </p:nvPr>
        </p:nvSpPr>
        <p:spPr>
          <a:xfrm>
            <a:off x="5325975" y="2431338"/>
            <a:ext cx="3108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THANK YOU</a:t>
            </a:r>
            <a:endParaRPr dirty="0"/>
          </a:p>
        </p:txBody>
      </p:sp>
      <p:sp>
        <p:nvSpPr>
          <p:cNvPr id="1413" name="Google Shape;1413;p54"/>
          <p:cNvSpPr txBox="1">
            <a:spLocks noGrp="1"/>
          </p:cNvSpPr>
          <p:nvPr>
            <p:ph type="subTitle" idx="1"/>
          </p:nvPr>
        </p:nvSpPr>
        <p:spPr>
          <a:xfrm>
            <a:off x="2875651" y="4423297"/>
            <a:ext cx="6268349" cy="6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t>Prepared by: Anna Biju and </a:t>
            </a:r>
            <a:r>
              <a:rPr lang="en" sz="1400" dirty="0" err="1"/>
              <a:t>Shefin</a:t>
            </a:r>
            <a:r>
              <a:rPr lang="en" sz="1400" dirty="0"/>
              <a:t> </a:t>
            </a:r>
            <a:r>
              <a:rPr lang="en" sz="1400" dirty="0" err="1"/>
              <a:t>Shaji</a:t>
            </a:r>
            <a:r>
              <a:rPr lang="en" sz="1400" dirty="0"/>
              <a:t> St. Alphonsa </a:t>
            </a:r>
            <a:r>
              <a:rPr lang="en" sz="1400" dirty="0" err="1"/>
              <a:t>Forane</a:t>
            </a:r>
            <a:r>
              <a:rPr lang="en" sz="1400" dirty="0"/>
              <a:t> Parish Parramatta</a:t>
            </a:r>
          </a:p>
          <a:p>
            <a:pPr marL="0" lvl="0" indent="0" algn="l" rtl="0">
              <a:spcBef>
                <a:spcPts val="0"/>
              </a:spcBef>
              <a:spcAft>
                <a:spcPts val="0"/>
              </a:spcAft>
              <a:buNone/>
            </a:pPr>
            <a:r>
              <a:rPr lang="en-AU" sz="1400" dirty="0"/>
              <a:t>Reviewed</a:t>
            </a:r>
            <a:r>
              <a:rPr lang="en" sz="1400" dirty="0"/>
              <a:t> by: Department of Catechesis, Syro- Malabar Eparchy of Melbourne</a:t>
            </a:r>
            <a:endParaRPr sz="1400" dirty="0"/>
          </a:p>
        </p:txBody>
      </p:sp>
      <p:grpSp>
        <p:nvGrpSpPr>
          <p:cNvPr id="1414" name="Google Shape;1414;p54"/>
          <p:cNvGrpSpPr/>
          <p:nvPr/>
        </p:nvGrpSpPr>
        <p:grpSpPr>
          <a:xfrm>
            <a:off x="246514" y="812839"/>
            <a:ext cx="2742527" cy="4078798"/>
            <a:chOff x="105539" y="1509076"/>
            <a:chExt cx="2155736" cy="3206098"/>
          </a:xfrm>
        </p:grpSpPr>
        <p:sp>
          <p:nvSpPr>
            <p:cNvPr id="1415" name="Google Shape;1415;p54"/>
            <p:cNvSpPr/>
            <p:nvPr/>
          </p:nvSpPr>
          <p:spPr>
            <a:xfrm flipH="1">
              <a:off x="105539" y="3269618"/>
              <a:ext cx="2155736" cy="1445556"/>
            </a:xfrm>
            <a:custGeom>
              <a:avLst/>
              <a:gdLst/>
              <a:ahLst/>
              <a:cxnLst/>
              <a:rect l="l" t="t" r="r" b="b"/>
              <a:pathLst>
                <a:path w="39358" h="26392" extrusionOk="0">
                  <a:moveTo>
                    <a:pt x="38489" y="17550"/>
                  </a:moveTo>
                  <a:cubicBezTo>
                    <a:pt x="37431" y="15515"/>
                    <a:pt x="35831" y="13779"/>
                    <a:pt x="33932" y="12532"/>
                  </a:cubicBezTo>
                  <a:cubicBezTo>
                    <a:pt x="33960" y="12423"/>
                    <a:pt x="34014" y="12342"/>
                    <a:pt x="34014" y="12233"/>
                  </a:cubicBezTo>
                  <a:cubicBezTo>
                    <a:pt x="35126" y="8138"/>
                    <a:pt x="34448" y="3608"/>
                    <a:pt x="32142" y="0"/>
                  </a:cubicBezTo>
                  <a:cubicBezTo>
                    <a:pt x="25795" y="380"/>
                    <a:pt x="19801" y="3337"/>
                    <a:pt x="14078" y="6103"/>
                  </a:cubicBezTo>
                  <a:cubicBezTo>
                    <a:pt x="11826" y="7188"/>
                    <a:pt x="9629" y="8273"/>
                    <a:pt x="7378" y="9358"/>
                  </a:cubicBezTo>
                  <a:cubicBezTo>
                    <a:pt x="5290" y="10389"/>
                    <a:pt x="3147" y="11420"/>
                    <a:pt x="1547" y="13128"/>
                  </a:cubicBezTo>
                  <a:cubicBezTo>
                    <a:pt x="516" y="14240"/>
                    <a:pt x="0" y="17441"/>
                    <a:pt x="0" y="20072"/>
                  </a:cubicBezTo>
                  <a:cubicBezTo>
                    <a:pt x="0" y="21998"/>
                    <a:pt x="1357" y="23707"/>
                    <a:pt x="3255" y="24114"/>
                  </a:cubicBezTo>
                  <a:cubicBezTo>
                    <a:pt x="13562" y="26392"/>
                    <a:pt x="23435" y="24276"/>
                    <a:pt x="34204" y="23191"/>
                  </a:cubicBezTo>
                  <a:cubicBezTo>
                    <a:pt x="35180" y="23083"/>
                    <a:pt x="36211" y="23001"/>
                    <a:pt x="37079" y="22595"/>
                  </a:cubicBezTo>
                  <a:cubicBezTo>
                    <a:pt x="38001" y="22188"/>
                    <a:pt x="38788" y="21428"/>
                    <a:pt x="39032" y="20479"/>
                  </a:cubicBezTo>
                  <a:cubicBezTo>
                    <a:pt x="39357" y="19502"/>
                    <a:pt x="38950" y="18445"/>
                    <a:pt x="38489" y="1755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4"/>
            <p:cNvSpPr/>
            <p:nvPr/>
          </p:nvSpPr>
          <p:spPr>
            <a:xfrm flipH="1">
              <a:off x="433890" y="3268139"/>
              <a:ext cx="1362356" cy="595760"/>
            </a:xfrm>
            <a:custGeom>
              <a:avLst/>
              <a:gdLst/>
              <a:ahLst/>
              <a:cxnLst/>
              <a:rect l="l" t="t" r="r" b="b"/>
              <a:pathLst>
                <a:path w="24873" h="10877" extrusionOk="0">
                  <a:moveTo>
                    <a:pt x="5723" y="8354"/>
                  </a:moveTo>
                  <a:cubicBezTo>
                    <a:pt x="4503" y="9656"/>
                    <a:pt x="2821" y="10280"/>
                    <a:pt x="1139" y="10524"/>
                  </a:cubicBezTo>
                  <a:cubicBezTo>
                    <a:pt x="5940" y="10877"/>
                    <a:pt x="11013" y="8707"/>
                    <a:pt x="14620" y="5561"/>
                  </a:cubicBezTo>
                  <a:cubicBezTo>
                    <a:pt x="14023" y="7025"/>
                    <a:pt x="12938" y="8110"/>
                    <a:pt x="11609" y="8816"/>
                  </a:cubicBezTo>
                  <a:cubicBezTo>
                    <a:pt x="14403" y="7975"/>
                    <a:pt x="17143" y="7595"/>
                    <a:pt x="19665" y="6266"/>
                  </a:cubicBezTo>
                  <a:cubicBezTo>
                    <a:pt x="21618" y="5235"/>
                    <a:pt x="23381" y="3879"/>
                    <a:pt x="24873" y="2279"/>
                  </a:cubicBezTo>
                  <a:cubicBezTo>
                    <a:pt x="24520" y="1492"/>
                    <a:pt x="24140" y="706"/>
                    <a:pt x="23679" y="0"/>
                  </a:cubicBezTo>
                  <a:cubicBezTo>
                    <a:pt x="17332" y="380"/>
                    <a:pt x="11338" y="3337"/>
                    <a:pt x="5615" y="6103"/>
                  </a:cubicBezTo>
                  <a:cubicBezTo>
                    <a:pt x="3743" y="7025"/>
                    <a:pt x="1872" y="7893"/>
                    <a:pt x="0" y="8816"/>
                  </a:cubicBezTo>
                  <a:cubicBezTo>
                    <a:pt x="1926" y="9060"/>
                    <a:pt x="3879" y="8680"/>
                    <a:pt x="5723" y="83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4"/>
            <p:cNvSpPr/>
            <p:nvPr/>
          </p:nvSpPr>
          <p:spPr>
            <a:xfrm flipH="1">
              <a:off x="315037" y="3773264"/>
              <a:ext cx="1656539" cy="632951"/>
            </a:xfrm>
            <a:custGeom>
              <a:avLst/>
              <a:gdLst/>
              <a:ahLst/>
              <a:cxnLst/>
              <a:rect l="l" t="t" r="r" b="b"/>
              <a:pathLst>
                <a:path w="30244" h="11556" extrusionOk="0">
                  <a:moveTo>
                    <a:pt x="6510" y="9982"/>
                  </a:moveTo>
                  <a:cubicBezTo>
                    <a:pt x="4720" y="10443"/>
                    <a:pt x="3011" y="11203"/>
                    <a:pt x="1221" y="11203"/>
                  </a:cubicBezTo>
                  <a:cubicBezTo>
                    <a:pt x="2306" y="11555"/>
                    <a:pt x="3391" y="11338"/>
                    <a:pt x="4476" y="11067"/>
                  </a:cubicBezTo>
                  <a:cubicBezTo>
                    <a:pt x="12532" y="9114"/>
                    <a:pt x="20615" y="8273"/>
                    <a:pt x="28074" y="5154"/>
                  </a:cubicBezTo>
                  <a:cubicBezTo>
                    <a:pt x="28779" y="4856"/>
                    <a:pt x="29484" y="4639"/>
                    <a:pt x="30244" y="4584"/>
                  </a:cubicBezTo>
                  <a:cubicBezTo>
                    <a:pt x="29728" y="4150"/>
                    <a:pt x="29213" y="3689"/>
                    <a:pt x="28643" y="3337"/>
                  </a:cubicBezTo>
                  <a:cubicBezTo>
                    <a:pt x="28671" y="3228"/>
                    <a:pt x="28725" y="3147"/>
                    <a:pt x="28725" y="3065"/>
                  </a:cubicBezTo>
                  <a:cubicBezTo>
                    <a:pt x="28996" y="2062"/>
                    <a:pt x="29159" y="1058"/>
                    <a:pt x="29213" y="0"/>
                  </a:cubicBezTo>
                  <a:cubicBezTo>
                    <a:pt x="27775" y="2116"/>
                    <a:pt x="25687" y="3608"/>
                    <a:pt x="23354" y="4774"/>
                  </a:cubicBezTo>
                  <a:cubicBezTo>
                    <a:pt x="16736" y="7893"/>
                    <a:pt x="9141" y="9114"/>
                    <a:pt x="2171" y="6809"/>
                  </a:cubicBezTo>
                  <a:cubicBezTo>
                    <a:pt x="3500" y="7758"/>
                    <a:pt x="5181" y="8029"/>
                    <a:pt x="6619" y="8761"/>
                  </a:cubicBezTo>
                  <a:cubicBezTo>
                    <a:pt x="4449" y="8382"/>
                    <a:pt x="2171" y="8517"/>
                    <a:pt x="1" y="8382"/>
                  </a:cubicBezTo>
                  <a:cubicBezTo>
                    <a:pt x="2062" y="9250"/>
                    <a:pt x="4340" y="9250"/>
                    <a:pt x="6510" y="99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4"/>
            <p:cNvSpPr/>
            <p:nvPr/>
          </p:nvSpPr>
          <p:spPr>
            <a:xfrm flipH="1">
              <a:off x="114467" y="4245689"/>
              <a:ext cx="2143850" cy="468031"/>
            </a:xfrm>
            <a:custGeom>
              <a:avLst/>
              <a:gdLst/>
              <a:ahLst/>
              <a:cxnLst/>
              <a:rect l="l" t="t" r="r" b="b"/>
              <a:pathLst>
                <a:path w="39141" h="8545" extrusionOk="0">
                  <a:moveTo>
                    <a:pt x="35235" y="2523"/>
                  </a:moveTo>
                  <a:cubicBezTo>
                    <a:pt x="24900" y="3852"/>
                    <a:pt x="15000" y="6158"/>
                    <a:pt x="4422" y="3852"/>
                  </a:cubicBezTo>
                  <a:cubicBezTo>
                    <a:pt x="2849" y="3473"/>
                    <a:pt x="2143" y="1574"/>
                    <a:pt x="1547" y="1"/>
                  </a:cubicBezTo>
                  <a:cubicBezTo>
                    <a:pt x="1547" y="1221"/>
                    <a:pt x="1547" y="2388"/>
                    <a:pt x="1899" y="3473"/>
                  </a:cubicBezTo>
                  <a:cubicBezTo>
                    <a:pt x="1086" y="2659"/>
                    <a:pt x="462" y="1655"/>
                    <a:pt x="82" y="543"/>
                  </a:cubicBezTo>
                  <a:cubicBezTo>
                    <a:pt x="55" y="1113"/>
                    <a:pt x="1" y="1682"/>
                    <a:pt x="1" y="2225"/>
                  </a:cubicBezTo>
                  <a:cubicBezTo>
                    <a:pt x="1" y="4151"/>
                    <a:pt x="1357" y="5860"/>
                    <a:pt x="3256" y="6266"/>
                  </a:cubicBezTo>
                  <a:cubicBezTo>
                    <a:pt x="13563" y="8545"/>
                    <a:pt x="23436" y="6429"/>
                    <a:pt x="34231" y="5344"/>
                  </a:cubicBezTo>
                  <a:cubicBezTo>
                    <a:pt x="35207" y="5236"/>
                    <a:pt x="36211" y="5154"/>
                    <a:pt x="37106" y="4747"/>
                  </a:cubicBezTo>
                  <a:cubicBezTo>
                    <a:pt x="38028" y="4341"/>
                    <a:pt x="38788" y="3581"/>
                    <a:pt x="39032" y="2632"/>
                  </a:cubicBezTo>
                  <a:cubicBezTo>
                    <a:pt x="39113" y="2361"/>
                    <a:pt x="39140" y="2089"/>
                    <a:pt x="39113" y="1818"/>
                  </a:cubicBezTo>
                  <a:cubicBezTo>
                    <a:pt x="37839" y="2171"/>
                    <a:pt x="36537" y="2361"/>
                    <a:pt x="35235" y="25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4"/>
            <p:cNvSpPr/>
            <p:nvPr/>
          </p:nvSpPr>
          <p:spPr>
            <a:xfrm flipH="1">
              <a:off x="766635" y="2192490"/>
              <a:ext cx="1126177" cy="1470861"/>
            </a:xfrm>
            <a:custGeom>
              <a:avLst/>
              <a:gdLst/>
              <a:ahLst/>
              <a:cxnLst/>
              <a:rect l="l" t="t" r="r" b="b"/>
              <a:pathLst>
                <a:path w="20561" h="26854" extrusionOk="0">
                  <a:moveTo>
                    <a:pt x="19909" y="15950"/>
                  </a:moveTo>
                  <a:cubicBezTo>
                    <a:pt x="19909" y="15868"/>
                    <a:pt x="19963" y="15841"/>
                    <a:pt x="19963" y="15787"/>
                  </a:cubicBezTo>
                  <a:cubicBezTo>
                    <a:pt x="19990" y="15651"/>
                    <a:pt x="20018" y="15516"/>
                    <a:pt x="20018" y="15407"/>
                  </a:cubicBezTo>
                  <a:cubicBezTo>
                    <a:pt x="20018" y="15326"/>
                    <a:pt x="20045" y="15299"/>
                    <a:pt x="20045" y="15244"/>
                  </a:cubicBezTo>
                  <a:cubicBezTo>
                    <a:pt x="20099" y="15109"/>
                    <a:pt x="20126" y="14973"/>
                    <a:pt x="20126" y="14837"/>
                  </a:cubicBezTo>
                  <a:cubicBezTo>
                    <a:pt x="20126" y="14783"/>
                    <a:pt x="20126" y="14756"/>
                    <a:pt x="20153" y="14702"/>
                  </a:cubicBezTo>
                  <a:cubicBezTo>
                    <a:pt x="20180" y="14512"/>
                    <a:pt x="20235" y="14322"/>
                    <a:pt x="20262" y="14159"/>
                  </a:cubicBezTo>
                  <a:lnTo>
                    <a:pt x="20262" y="14051"/>
                  </a:lnTo>
                  <a:cubicBezTo>
                    <a:pt x="20289" y="13888"/>
                    <a:pt x="20289" y="13752"/>
                    <a:pt x="20316" y="13563"/>
                  </a:cubicBezTo>
                  <a:cubicBezTo>
                    <a:pt x="20316" y="13508"/>
                    <a:pt x="20316" y="13481"/>
                    <a:pt x="20370" y="13400"/>
                  </a:cubicBezTo>
                  <a:cubicBezTo>
                    <a:pt x="20397" y="13264"/>
                    <a:pt x="20397" y="13129"/>
                    <a:pt x="20397" y="12966"/>
                  </a:cubicBezTo>
                  <a:lnTo>
                    <a:pt x="20397" y="12830"/>
                  </a:lnTo>
                  <a:cubicBezTo>
                    <a:pt x="20424" y="12451"/>
                    <a:pt x="20452" y="12071"/>
                    <a:pt x="20506" y="11664"/>
                  </a:cubicBezTo>
                  <a:lnTo>
                    <a:pt x="20506" y="11555"/>
                  </a:lnTo>
                  <a:cubicBezTo>
                    <a:pt x="20506" y="11393"/>
                    <a:pt x="20533" y="11230"/>
                    <a:pt x="20533" y="11067"/>
                  </a:cubicBezTo>
                  <a:lnTo>
                    <a:pt x="20533" y="10959"/>
                  </a:lnTo>
                  <a:cubicBezTo>
                    <a:pt x="20533" y="10796"/>
                    <a:pt x="20533" y="10579"/>
                    <a:pt x="20560" y="10416"/>
                  </a:cubicBezTo>
                  <a:lnTo>
                    <a:pt x="20560" y="10389"/>
                  </a:lnTo>
                  <a:lnTo>
                    <a:pt x="20560" y="9196"/>
                  </a:lnTo>
                  <a:lnTo>
                    <a:pt x="20560" y="9169"/>
                  </a:lnTo>
                  <a:lnTo>
                    <a:pt x="20560" y="8572"/>
                  </a:lnTo>
                  <a:lnTo>
                    <a:pt x="20560" y="8545"/>
                  </a:lnTo>
                  <a:lnTo>
                    <a:pt x="20452" y="6727"/>
                  </a:lnTo>
                  <a:lnTo>
                    <a:pt x="20452" y="6727"/>
                  </a:lnTo>
                  <a:lnTo>
                    <a:pt x="20452" y="6727"/>
                  </a:lnTo>
                  <a:cubicBezTo>
                    <a:pt x="20316" y="4883"/>
                    <a:pt x="20045" y="3066"/>
                    <a:pt x="19746" y="1276"/>
                  </a:cubicBezTo>
                  <a:cubicBezTo>
                    <a:pt x="18743" y="272"/>
                    <a:pt x="17142" y="1"/>
                    <a:pt x="15786" y="380"/>
                  </a:cubicBezTo>
                  <a:cubicBezTo>
                    <a:pt x="14701" y="679"/>
                    <a:pt x="13752" y="1330"/>
                    <a:pt x="12993" y="2143"/>
                  </a:cubicBezTo>
                  <a:lnTo>
                    <a:pt x="12993" y="2143"/>
                  </a:lnTo>
                  <a:cubicBezTo>
                    <a:pt x="12938" y="2198"/>
                    <a:pt x="12857" y="2279"/>
                    <a:pt x="12830" y="2333"/>
                  </a:cubicBezTo>
                  <a:lnTo>
                    <a:pt x="12803" y="2388"/>
                  </a:lnTo>
                  <a:cubicBezTo>
                    <a:pt x="12721" y="2442"/>
                    <a:pt x="12694" y="2523"/>
                    <a:pt x="12640" y="2577"/>
                  </a:cubicBezTo>
                  <a:lnTo>
                    <a:pt x="12586" y="2605"/>
                  </a:lnTo>
                  <a:cubicBezTo>
                    <a:pt x="12531" y="2686"/>
                    <a:pt x="12504" y="2794"/>
                    <a:pt x="12423" y="2849"/>
                  </a:cubicBezTo>
                  <a:cubicBezTo>
                    <a:pt x="11745" y="3798"/>
                    <a:pt x="11284" y="4856"/>
                    <a:pt x="10904" y="5941"/>
                  </a:cubicBezTo>
                  <a:cubicBezTo>
                    <a:pt x="10795" y="6185"/>
                    <a:pt x="10741" y="6456"/>
                    <a:pt x="10660" y="6673"/>
                  </a:cubicBezTo>
                  <a:lnTo>
                    <a:pt x="10361" y="7704"/>
                  </a:lnTo>
                  <a:cubicBezTo>
                    <a:pt x="10117" y="8545"/>
                    <a:pt x="9928" y="9440"/>
                    <a:pt x="9656" y="10281"/>
                  </a:cubicBezTo>
                  <a:cubicBezTo>
                    <a:pt x="9575" y="10443"/>
                    <a:pt x="9548" y="10606"/>
                    <a:pt x="9466" y="10796"/>
                  </a:cubicBezTo>
                  <a:cubicBezTo>
                    <a:pt x="9466" y="10823"/>
                    <a:pt x="9439" y="10877"/>
                    <a:pt x="9412" y="10932"/>
                  </a:cubicBezTo>
                  <a:lnTo>
                    <a:pt x="9412" y="10959"/>
                  </a:lnTo>
                  <a:cubicBezTo>
                    <a:pt x="9412" y="10986"/>
                    <a:pt x="9385" y="11013"/>
                    <a:pt x="9385" y="11094"/>
                  </a:cubicBezTo>
                  <a:lnTo>
                    <a:pt x="9385" y="11121"/>
                  </a:lnTo>
                  <a:cubicBezTo>
                    <a:pt x="9385" y="11149"/>
                    <a:pt x="9331" y="11230"/>
                    <a:pt x="9304" y="11257"/>
                  </a:cubicBezTo>
                  <a:lnTo>
                    <a:pt x="9304" y="11284"/>
                  </a:lnTo>
                  <a:cubicBezTo>
                    <a:pt x="9195" y="11555"/>
                    <a:pt x="9060" y="11800"/>
                    <a:pt x="8870" y="12017"/>
                  </a:cubicBezTo>
                  <a:cubicBezTo>
                    <a:pt x="8653" y="12234"/>
                    <a:pt x="8436" y="12423"/>
                    <a:pt x="8164" y="12478"/>
                  </a:cubicBezTo>
                  <a:cubicBezTo>
                    <a:pt x="8192" y="12071"/>
                    <a:pt x="8246" y="11664"/>
                    <a:pt x="8110" y="11257"/>
                  </a:cubicBezTo>
                  <a:cubicBezTo>
                    <a:pt x="7975" y="10877"/>
                    <a:pt x="7622" y="10552"/>
                    <a:pt x="7188" y="10579"/>
                  </a:cubicBezTo>
                  <a:lnTo>
                    <a:pt x="7161" y="10579"/>
                  </a:lnTo>
                  <a:lnTo>
                    <a:pt x="7161" y="10579"/>
                  </a:lnTo>
                  <a:lnTo>
                    <a:pt x="7161" y="10579"/>
                  </a:lnTo>
                  <a:cubicBezTo>
                    <a:pt x="7052" y="10579"/>
                    <a:pt x="6998" y="10606"/>
                    <a:pt x="6890" y="10660"/>
                  </a:cubicBezTo>
                  <a:lnTo>
                    <a:pt x="6890" y="10660"/>
                  </a:lnTo>
                  <a:lnTo>
                    <a:pt x="6863" y="10660"/>
                  </a:lnTo>
                  <a:lnTo>
                    <a:pt x="6863" y="10660"/>
                  </a:lnTo>
                  <a:lnTo>
                    <a:pt x="6835" y="10660"/>
                  </a:lnTo>
                  <a:lnTo>
                    <a:pt x="6781" y="10660"/>
                  </a:lnTo>
                  <a:lnTo>
                    <a:pt x="6727" y="10660"/>
                  </a:lnTo>
                  <a:lnTo>
                    <a:pt x="6727" y="10660"/>
                  </a:lnTo>
                  <a:cubicBezTo>
                    <a:pt x="6510" y="10606"/>
                    <a:pt x="6374" y="10443"/>
                    <a:pt x="6293" y="10281"/>
                  </a:cubicBezTo>
                  <a:cubicBezTo>
                    <a:pt x="6293" y="10254"/>
                    <a:pt x="6239" y="10199"/>
                    <a:pt x="6239" y="10199"/>
                  </a:cubicBezTo>
                  <a:cubicBezTo>
                    <a:pt x="6239" y="10172"/>
                    <a:pt x="6212" y="10145"/>
                    <a:pt x="6212" y="10118"/>
                  </a:cubicBezTo>
                  <a:lnTo>
                    <a:pt x="6212" y="10118"/>
                  </a:lnTo>
                  <a:cubicBezTo>
                    <a:pt x="6157" y="9901"/>
                    <a:pt x="6157" y="9738"/>
                    <a:pt x="6049" y="9521"/>
                  </a:cubicBezTo>
                  <a:cubicBezTo>
                    <a:pt x="5805" y="8924"/>
                    <a:pt x="4855" y="8545"/>
                    <a:pt x="4340" y="8979"/>
                  </a:cubicBezTo>
                  <a:cubicBezTo>
                    <a:pt x="2523" y="10606"/>
                    <a:pt x="1085" y="12722"/>
                    <a:pt x="271" y="15027"/>
                  </a:cubicBezTo>
                  <a:lnTo>
                    <a:pt x="271" y="15027"/>
                  </a:lnTo>
                  <a:cubicBezTo>
                    <a:pt x="244" y="15082"/>
                    <a:pt x="217" y="15190"/>
                    <a:pt x="190" y="15271"/>
                  </a:cubicBezTo>
                  <a:cubicBezTo>
                    <a:pt x="136" y="15407"/>
                    <a:pt x="82" y="15543"/>
                    <a:pt x="54" y="15678"/>
                  </a:cubicBezTo>
                  <a:cubicBezTo>
                    <a:pt x="0" y="15760"/>
                    <a:pt x="0" y="15841"/>
                    <a:pt x="0" y="15950"/>
                  </a:cubicBezTo>
                  <a:lnTo>
                    <a:pt x="0" y="15977"/>
                  </a:lnTo>
                  <a:lnTo>
                    <a:pt x="0" y="16248"/>
                  </a:lnTo>
                  <a:lnTo>
                    <a:pt x="0" y="16248"/>
                  </a:lnTo>
                  <a:lnTo>
                    <a:pt x="0" y="16383"/>
                  </a:lnTo>
                  <a:cubicBezTo>
                    <a:pt x="54" y="16763"/>
                    <a:pt x="271" y="17170"/>
                    <a:pt x="651" y="17251"/>
                  </a:cubicBezTo>
                  <a:cubicBezTo>
                    <a:pt x="760" y="17306"/>
                    <a:pt x="895" y="17306"/>
                    <a:pt x="1004" y="17333"/>
                  </a:cubicBezTo>
                  <a:cubicBezTo>
                    <a:pt x="1058" y="17333"/>
                    <a:pt x="1139" y="17360"/>
                    <a:pt x="1194" y="17387"/>
                  </a:cubicBezTo>
                  <a:lnTo>
                    <a:pt x="1302" y="17496"/>
                  </a:lnTo>
                  <a:cubicBezTo>
                    <a:pt x="1438" y="17658"/>
                    <a:pt x="1465" y="17930"/>
                    <a:pt x="1438" y="18201"/>
                  </a:cubicBezTo>
                  <a:cubicBezTo>
                    <a:pt x="1438" y="18309"/>
                    <a:pt x="1411" y="18418"/>
                    <a:pt x="1356" y="18526"/>
                  </a:cubicBezTo>
                  <a:cubicBezTo>
                    <a:pt x="1221" y="18960"/>
                    <a:pt x="1139" y="19394"/>
                    <a:pt x="1058" y="19828"/>
                  </a:cubicBezTo>
                  <a:cubicBezTo>
                    <a:pt x="1004" y="20072"/>
                    <a:pt x="950" y="20344"/>
                    <a:pt x="922" y="20615"/>
                  </a:cubicBezTo>
                  <a:cubicBezTo>
                    <a:pt x="868" y="20995"/>
                    <a:pt x="787" y="21401"/>
                    <a:pt x="760" y="21781"/>
                  </a:cubicBezTo>
                  <a:cubicBezTo>
                    <a:pt x="760" y="21835"/>
                    <a:pt x="760" y="21862"/>
                    <a:pt x="733" y="21944"/>
                  </a:cubicBezTo>
                  <a:cubicBezTo>
                    <a:pt x="651" y="22595"/>
                    <a:pt x="597" y="23219"/>
                    <a:pt x="543" y="23897"/>
                  </a:cubicBezTo>
                  <a:lnTo>
                    <a:pt x="543" y="24060"/>
                  </a:lnTo>
                  <a:lnTo>
                    <a:pt x="543" y="24195"/>
                  </a:lnTo>
                  <a:lnTo>
                    <a:pt x="543" y="24466"/>
                  </a:lnTo>
                  <a:cubicBezTo>
                    <a:pt x="543" y="24602"/>
                    <a:pt x="543" y="24738"/>
                    <a:pt x="597" y="24873"/>
                  </a:cubicBezTo>
                  <a:cubicBezTo>
                    <a:pt x="624" y="25036"/>
                    <a:pt x="624" y="25199"/>
                    <a:pt x="678" y="25361"/>
                  </a:cubicBezTo>
                  <a:cubicBezTo>
                    <a:pt x="733" y="25497"/>
                    <a:pt x="787" y="25606"/>
                    <a:pt x="814" y="25741"/>
                  </a:cubicBezTo>
                  <a:cubicBezTo>
                    <a:pt x="868" y="25795"/>
                    <a:pt x="922" y="25877"/>
                    <a:pt x="950" y="25985"/>
                  </a:cubicBezTo>
                  <a:cubicBezTo>
                    <a:pt x="1465" y="26691"/>
                    <a:pt x="2414" y="26853"/>
                    <a:pt x="3309" y="26799"/>
                  </a:cubicBezTo>
                  <a:lnTo>
                    <a:pt x="3336" y="26799"/>
                  </a:lnTo>
                  <a:cubicBezTo>
                    <a:pt x="3472" y="26799"/>
                    <a:pt x="3608" y="26772"/>
                    <a:pt x="3743" y="26772"/>
                  </a:cubicBezTo>
                  <a:cubicBezTo>
                    <a:pt x="3798" y="26772"/>
                    <a:pt x="3879" y="26718"/>
                    <a:pt x="3933" y="26718"/>
                  </a:cubicBezTo>
                  <a:cubicBezTo>
                    <a:pt x="4584" y="26582"/>
                    <a:pt x="5235" y="26392"/>
                    <a:pt x="5832" y="26094"/>
                  </a:cubicBezTo>
                  <a:cubicBezTo>
                    <a:pt x="5967" y="26012"/>
                    <a:pt x="6157" y="25931"/>
                    <a:pt x="6293" y="25850"/>
                  </a:cubicBezTo>
                  <a:cubicBezTo>
                    <a:pt x="6374" y="25768"/>
                    <a:pt x="6483" y="25741"/>
                    <a:pt x="6591" y="25687"/>
                  </a:cubicBezTo>
                  <a:cubicBezTo>
                    <a:pt x="6618" y="25633"/>
                    <a:pt x="6700" y="25633"/>
                    <a:pt x="6727" y="25606"/>
                  </a:cubicBezTo>
                  <a:cubicBezTo>
                    <a:pt x="6727" y="25606"/>
                    <a:pt x="6754" y="25606"/>
                    <a:pt x="6754" y="25578"/>
                  </a:cubicBezTo>
                  <a:cubicBezTo>
                    <a:pt x="6781" y="25551"/>
                    <a:pt x="6835" y="25551"/>
                    <a:pt x="6863" y="25497"/>
                  </a:cubicBezTo>
                  <a:cubicBezTo>
                    <a:pt x="6890" y="25497"/>
                    <a:pt x="6890" y="25470"/>
                    <a:pt x="6917" y="25470"/>
                  </a:cubicBezTo>
                  <a:cubicBezTo>
                    <a:pt x="6998" y="25443"/>
                    <a:pt x="7025" y="25416"/>
                    <a:pt x="7107" y="25361"/>
                  </a:cubicBezTo>
                  <a:cubicBezTo>
                    <a:pt x="7134" y="25361"/>
                    <a:pt x="7161" y="25334"/>
                    <a:pt x="7188" y="25334"/>
                  </a:cubicBezTo>
                  <a:cubicBezTo>
                    <a:pt x="7242" y="25307"/>
                    <a:pt x="7269" y="25307"/>
                    <a:pt x="7324" y="25307"/>
                  </a:cubicBezTo>
                  <a:cubicBezTo>
                    <a:pt x="7595" y="25199"/>
                    <a:pt x="7866" y="25199"/>
                    <a:pt x="8056" y="25416"/>
                  </a:cubicBezTo>
                  <a:cubicBezTo>
                    <a:pt x="8110" y="25470"/>
                    <a:pt x="8137" y="25551"/>
                    <a:pt x="8192" y="25606"/>
                  </a:cubicBezTo>
                  <a:cubicBezTo>
                    <a:pt x="8219" y="25633"/>
                    <a:pt x="8219" y="25687"/>
                    <a:pt x="8246" y="25714"/>
                  </a:cubicBezTo>
                  <a:cubicBezTo>
                    <a:pt x="8273" y="25741"/>
                    <a:pt x="8273" y="25768"/>
                    <a:pt x="8327" y="25823"/>
                  </a:cubicBezTo>
                  <a:cubicBezTo>
                    <a:pt x="8409" y="25958"/>
                    <a:pt x="8544" y="26040"/>
                    <a:pt x="8734" y="26121"/>
                  </a:cubicBezTo>
                  <a:cubicBezTo>
                    <a:pt x="8761" y="26121"/>
                    <a:pt x="8788" y="26148"/>
                    <a:pt x="8815" y="26148"/>
                  </a:cubicBezTo>
                  <a:cubicBezTo>
                    <a:pt x="8951" y="26175"/>
                    <a:pt x="9087" y="26175"/>
                    <a:pt x="9277" y="26175"/>
                  </a:cubicBezTo>
                  <a:lnTo>
                    <a:pt x="9494" y="26175"/>
                  </a:lnTo>
                  <a:cubicBezTo>
                    <a:pt x="9629" y="26175"/>
                    <a:pt x="9819" y="26148"/>
                    <a:pt x="9955" y="26121"/>
                  </a:cubicBezTo>
                  <a:cubicBezTo>
                    <a:pt x="10389" y="26012"/>
                    <a:pt x="10823" y="25877"/>
                    <a:pt x="11229" y="25714"/>
                  </a:cubicBezTo>
                  <a:cubicBezTo>
                    <a:pt x="11365" y="25633"/>
                    <a:pt x="11501" y="25606"/>
                    <a:pt x="11636" y="25551"/>
                  </a:cubicBezTo>
                  <a:cubicBezTo>
                    <a:pt x="12613" y="25144"/>
                    <a:pt x="13535" y="24629"/>
                    <a:pt x="14430" y="24005"/>
                  </a:cubicBezTo>
                  <a:cubicBezTo>
                    <a:pt x="14918" y="23680"/>
                    <a:pt x="15379" y="23273"/>
                    <a:pt x="15841" y="22866"/>
                  </a:cubicBezTo>
                  <a:cubicBezTo>
                    <a:pt x="16085" y="22649"/>
                    <a:pt x="16275" y="22459"/>
                    <a:pt x="16491" y="22215"/>
                  </a:cubicBezTo>
                  <a:cubicBezTo>
                    <a:pt x="17549" y="21130"/>
                    <a:pt x="18390" y="19855"/>
                    <a:pt x="19041" y="18499"/>
                  </a:cubicBezTo>
                  <a:cubicBezTo>
                    <a:pt x="19339" y="17821"/>
                    <a:pt x="19611" y="17089"/>
                    <a:pt x="19773" y="16356"/>
                  </a:cubicBezTo>
                  <a:lnTo>
                    <a:pt x="19773" y="16356"/>
                  </a:lnTo>
                  <a:cubicBezTo>
                    <a:pt x="19855" y="16275"/>
                    <a:pt x="19882" y="16112"/>
                    <a:pt x="19909" y="15950"/>
                  </a:cubicBezTo>
                  <a:close/>
                </a:path>
              </a:pathLst>
            </a:custGeom>
            <a:solidFill>
              <a:srgbClr val="E7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4"/>
            <p:cNvSpPr/>
            <p:nvPr/>
          </p:nvSpPr>
          <p:spPr>
            <a:xfrm flipH="1">
              <a:off x="760719" y="2195448"/>
              <a:ext cx="1126177" cy="1472340"/>
            </a:xfrm>
            <a:custGeom>
              <a:avLst/>
              <a:gdLst/>
              <a:ahLst/>
              <a:cxnLst/>
              <a:rect l="l" t="t" r="r" b="b"/>
              <a:pathLst>
                <a:path w="20561" h="26881" extrusionOk="0">
                  <a:moveTo>
                    <a:pt x="20479" y="9169"/>
                  </a:moveTo>
                  <a:lnTo>
                    <a:pt x="20479" y="9142"/>
                  </a:lnTo>
                  <a:lnTo>
                    <a:pt x="20479" y="8572"/>
                  </a:lnTo>
                  <a:lnTo>
                    <a:pt x="20479" y="8545"/>
                  </a:lnTo>
                  <a:lnTo>
                    <a:pt x="20398" y="6701"/>
                  </a:lnTo>
                  <a:lnTo>
                    <a:pt x="20398" y="6701"/>
                  </a:lnTo>
                  <a:lnTo>
                    <a:pt x="20398" y="6701"/>
                  </a:lnTo>
                  <a:cubicBezTo>
                    <a:pt x="20262" y="4883"/>
                    <a:pt x="19991" y="3039"/>
                    <a:pt x="19665" y="1249"/>
                  </a:cubicBezTo>
                  <a:cubicBezTo>
                    <a:pt x="18662" y="272"/>
                    <a:pt x="17062" y="1"/>
                    <a:pt x="15705" y="354"/>
                  </a:cubicBezTo>
                  <a:cubicBezTo>
                    <a:pt x="14620" y="679"/>
                    <a:pt x="13671" y="1303"/>
                    <a:pt x="12939" y="2117"/>
                  </a:cubicBezTo>
                  <a:lnTo>
                    <a:pt x="12939" y="2117"/>
                  </a:lnTo>
                  <a:cubicBezTo>
                    <a:pt x="12857" y="2198"/>
                    <a:pt x="12803" y="2252"/>
                    <a:pt x="12749" y="2334"/>
                  </a:cubicBezTo>
                  <a:lnTo>
                    <a:pt x="12722" y="2361"/>
                  </a:lnTo>
                  <a:cubicBezTo>
                    <a:pt x="12640" y="2415"/>
                    <a:pt x="12613" y="2496"/>
                    <a:pt x="12559" y="2578"/>
                  </a:cubicBezTo>
                  <a:lnTo>
                    <a:pt x="12505" y="2605"/>
                  </a:lnTo>
                  <a:cubicBezTo>
                    <a:pt x="12451" y="2659"/>
                    <a:pt x="12423" y="2768"/>
                    <a:pt x="12342" y="2822"/>
                  </a:cubicBezTo>
                  <a:cubicBezTo>
                    <a:pt x="11664" y="3771"/>
                    <a:pt x="11203" y="4829"/>
                    <a:pt x="10823" y="5914"/>
                  </a:cubicBezTo>
                  <a:cubicBezTo>
                    <a:pt x="10715" y="6158"/>
                    <a:pt x="10660" y="6429"/>
                    <a:pt x="10579" y="6673"/>
                  </a:cubicBezTo>
                  <a:lnTo>
                    <a:pt x="10281" y="7677"/>
                  </a:lnTo>
                  <a:lnTo>
                    <a:pt x="10281" y="7677"/>
                  </a:lnTo>
                  <a:cubicBezTo>
                    <a:pt x="10281" y="8301"/>
                    <a:pt x="10253" y="8898"/>
                    <a:pt x="10118" y="9521"/>
                  </a:cubicBezTo>
                  <a:cubicBezTo>
                    <a:pt x="9982" y="10091"/>
                    <a:pt x="9765" y="10633"/>
                    <a:pt x="9494" y="11176"/>
                  </a:cubicBezTo>
                  <a:cubicBezTo>
                    <a:pt x="9304" y="11583"/>
                    <a:pt x="8979" y="12261"/>
                    <a:pt x="8490" y="12397"/>
                  </a:cubicBezTo>
                  <a:cubicBezTo>
                    <a:pt x="8355" y="12424"/>
                    <a:pt x="8246" y="12424"/>
                    <a:pt x="8192" y="12397"/>
                  </a:cubicBezTo>
                  <a:cubicBezTo>
                    <a:pt x="8138" y="12397"/>
                    <a:pt x="8111" y="12424"/>
                    <a:pt x="8084" y="12424"/>
                  </a:cubicBezTo>
                  <a:lnTo>
                    <a:pt x="8084" y="12369"/>
                  </a:lnTo>
                  <a:cubicBezTo>
                    <a:pt x="7785" y="12234"/>
                    <a:pt x="7650" y="11827"/>
                    <a:pt x="7568" y="11474"/>
                  </a:cubicBezTo>
                  <a:cubicBezTo>
                    <a:pt x="7460" y="11122"/>
                    <a:pt x="7324" y="11013"/>
                    <a:pt x="6972" y="10959"/>
                  </a:cubicBezTo>
                  <a:cubicBezTo>
                    <a:pt x="6727" y="10932"/>
                    <a:pt x="6565" y="10932"/>
                    <a:pt x="6348" y="10796"/>
                  </a:cubicBezTo>
                  <a:cubicBezTo>
                    <a:pt x="5778" y="10362"/>
                    <a:pt x="5914" y="9060"/>
                    <a:pt x="5019" y="9060"/>
                  </a:cubicBezTo>
                  <a:cubicBezTo>
                    <a:pt x="4286" y="9060"/>
                    <a:pt x="3635" y="10037"/>
                    <a:pt x="3066" y="10389"/>
                  </a:cubicBezTo>
                  <a:cubicBezTo>
                    <a:pt x="2984" y="10444"/>
                    <a:pt x="2957" y="10471"/>
                    <a:pt x="2903" y="10471"/>
                  </a:cubicBezTo>
                  <a:cubicBezTo>
                    <a:pt x="1737" y="11827"/>
                    <a:pt x="869" y="13346"/>
                    <a:pt x="272" y="15028"/>
                  </a:cubicBezTo>
                  <a:lnTo>
                    <a:pt x="272" y="15028"/>
                  </a:lnTo>
                  <a:cubicBezTo>
                    <a:pt x="245" y="15109"/>
                    <a:pt x="218" y="15217"/>
                    <a:pt x="191" y="15272"/>
                  </a:cubicBezTo>
                  <a:cubicBezTo>
                    <a:pt x="136" y="15407"/>
                    <a:pt x="82" y="15543"/>
                    <a:pt x="55" y="15679"/>
                  </a:cubicBezTo>
                  <a:cubicBezTo>
                    <a:pt x="1" y="15787"/>
                    <a:pt x="1" y="15841"/>
                    <a:pt x="1" y="15950"/>
                  </a:cubicBezTo>
                  <a:lnTo>
                    <a:pt x="1" y="15977"/>
                  </a:lnTo>
                  <a:lnTo>
                    <a:pt x="1" y="16248"/>
                  </a:lnTo>
                  <a:lnTo>
                    <a:pt x="1" y="16248"/>
                  </a:lnTo>
                  <a:lnTo>
                    <a:pt x="1" y="16384"/>
                  </a:lnTo>
                  <a:cubicBezTo>
                    <a:pt x="55" y="16763"/>
                    <a:pt x="272" y="17170"/>
                    <a:pt x="652" y="17279"/>
                  </a:cubicBezTo>
                  <a:cubicBezTo>
                    <a:pt x="760" y="17306"/>
                    <a:pt x="896" y="17306"/>
                    <a:pt x="1004" y="17333"/>
                  </a:cubicBezTo>
                  <a:cubicBezTo>
                    <a:pt x="1058" y="17333"/>
                    <a:pt x="1140" y="17387"/>
                    <a:pt x="1194" y="17414"/>
                  </a:cubicBezTo>
                  <a:lnTo>
                    <a:pt x="1303" y="17523"/>
                  </a:lnTo>
                  <a:cubicBezTo>
                    <a:pt x="1438" y="17686"/>
                    <a:pt x="1465" y="17957"/>
                    <a:pt x="1438" y="18228"/>
                  </a:cubicBezTo>
                  <a:cubicBezTo>
                    <a:pt x="1438" y="18337"/>
                    <a:pt x="1411" y="18418"/>
                    <a:pt x="1357" y="18527"/>
                  </a:cubicBezTo>
                  <a:cubicBezTo>
                    <a:pt x="1221" y="18961"/>
                    <a:pt x="1140" y="19422"/>
                    <a:pt x="1058" y="19856"/>
                  </a:cubicBezTo>
                  <a:cubicBezTo>
                    <a:pt x="1004" y="20100"/>
                    <a:pt x="950" y="20371"/>
                    <a:pt x="923" y="20642"/>
                  </a:cubicBezTo>
                  <a:cubicBezTo>
                    <a:pt x="869" y="20995"/>
                    <a:pt x="787" y="21429"/>
                    <a:pt x="760" y="21781"/>
                  </a:cubicBezTo>
                  <a:cubicBezTo>
                    <a:pt x="760" y="21863"/>
                    <a:pt x="760" y="21890"/>
                    <a:pt x="733" y="21971"/>
                  </a:cubicBezTo>
                  <a:cubicBezTo>
                    <a:pt x="652" y="22595"/>
                    <a:pt x="597" y="23246"/>
                    <a:pt x="543" y="23924"/>
                  </a:cubicBezTo>
                  <a:lnTo>
                    <a:pt x="543" y="24060"/>
                  </a:lnTo>
                  <a:lnTo>
                    <a:pt x="543" y="24195"/>
                  </a:lnTo>
                  <a:lnTo>
                    <a:pt x="543" y="24467"/>
                  </a:lnTo>
                  <a:cubicBezTo>
                    <a:pt x="543" y="24602"/>
                    <a:pt x="543" y="24738"/>
                    <a:pt x="597" y="24873"/>
                  </a:cubicBezTo>
                  <a:cubicBezTo>
                    <a:pt x="625" y="25036"/>
                    <a:pt x="625" y="25226"/>
                    <a:pt x="679" y="25389"/>
                  </a:cubicBezTo>
                  <a:cubicBezTo>
                    <a:pt x="733" y="25524"/>
                    <a:pt x="787" y="25633"/>
                    <a:pt x="814" y="25769"/>
                  </a:cubicBezTo>
                  <a:cubicBezTo>
                    <a:pt x="869" y="25823"/>
                    <a:pt x="923" y="25904"/>
                    <a:pt x="950" y="25986"/>
                  </a:cubicBezTo>
                  <a:cubicBezTo>
                    <a:pt x="1465" y="26718"/>
                    <a:pt x="2415" y="26881"/>
                    <a:pt x="3310" y="26799"/>
                  </a:cubicBezTo>
                  <a:lnTo>
                    <a:pt x="3337" y="26799"/>
                  </a:lnTo>
                  <a:cubicBezTo>
                    <a:pt x="3473" y="26799"/>
                    <a:pt x="3608" y="26772"/>
                    <a:pt x="3744" y="26772"/>
                  </a:cubicBezTo>
                  <a:cubicBezTo>
                    <a:pt x="3798" y="26772"/>
                    <a:pt x="3879" y="26745"/>
                    <a:pt x="3934" y="26745"/>
                  </a:cubicBezTo>
                  <a:cubicBezTo>
                    <a:pt x="4585" y="26609"/>
                    <a:pt x="5236" y="26392"/>
                    <a:pt x="5832" y="26094"/>
                  </a:cubicBezTo>
                  <a:cubicBezTo>
                    <a:pt x="5968" y="26040"/>
                    <a:pt x="6158" y="25958"/>
                    <a:pt x="6293" y="25850"/>
                  </a:cubicBezTo>
                  <a:cubicBezTo>
                    <a:pt x="6375" y="25796"/>
                    <a:pt x="6483" y="25769"/>
                    <a:pt x="6592" y="25687"/>
                  </a:cubicBezTo>
                  <a:cubicBezTo>
                    <a:pt x="6619" y="25660"/>
                    <a:pt x="6700" y="25660"/>
                    <a:pt x="6727" y="25633"/>
                  </a:cubicBezTo>
                  <a:cubicBezTo>
                    <a:pt x="6727" y="25633"/>
                    <a:pt x="6755" y="25633"/>
                    <a:pt x="6755" y="25579"/>
                  </a:cubicBezTo>
                  <a:cubicBezTo>
                    <a:pt x="6782" y="25552"/>
                    <a:pt x="6836" y="25552"/>
                    <a:pt x="6863" y="25524"/>
                  </a:cubicBezTo>
                  <a:cubicBezTo>
                    <a:pt x="6890" y="25524"/>
                    <a:pt x="6890" y="25497"/>
                    <a:pt x="6917" y="25497"/>
                  </a:cubicBezTo>
                  <a:cubicBezTo>
                    <a:pt x="6999" y="25443"/>
                    <a:pt x="7026" y="25416"/>
                    <a:pt x="7107" y="25389"/>
                  </a:cubicBezTo>
                  <a:cubicBezTo>
                    <a:pt x="7134" y="25389"/>
                    <a:pt x="7161" y="25362"/>
                    <a:pt x="7188" y="25362"/>
                  </a:cubicBezTo>
                  <a:cubicBezTo>
                    <a:pt x="7243" y="25307"/>
                    <a:pt x="7270" y="25307"/>
                    <a:pt x="7324" y="25307"/>
                  </a:cubicBezTo>
                  <a:cubicBezTo>
                    <a:pt x="7595" y="25226"/>
                    <a:pt x="7867" y="25226"/>
                    <a:pt x="8056" y="25416"/>
                  </a:cubicBezTo>
                  <a:cubicBezTo>
                    <a:pt x="8111" y="25497"/>
                    <a:pt x="8138" y="25552"/>
                    <a:pt x="8192" y="25633"/>
                  </a:cubicBezTo>
                  <a:cubicBezTo>
                    <a:pt x="8219" y="25660"/>
                    <a:pt x="8219" y="25687"/>
                    <a:pt x="8246" y="25714"/>
                  </a:cubicBezTo>
                  <a:cubicBezTo>
                    <a:pt x="8273" y="25769"/>
                    <a:pt x="8273" y="25796"/>
                    <a:pt x="8328" y="25823"/>
                  </a:cubicBezTo>
                  <a:cubicBezTo>
                    <a:pt x="8409" y="25958"/>
                    <a:pt x="8545" y="26067"/>
                    <a:pt x="8735" y="26121"/>
                  </a:cubicBezTo>
                  <a:cubicBezTo>
                    <a:pt x="8762" y="26121"/>
                    <a:pt x="8789" y="26175"/>
                    <a:pt x="8816" y="26175"/>
                  </a:cubicBezTo>
                  <a:cubicBezTo>
                    <a:pt x="8952" y="26203"/>
                    <a:pt x="9087" y="26203"/>
                    <a:pt x="9277" y="26203"/>
                  </a:cubicBezTo>
                  <a:lnTo>
                    <a:pt x="9494" y="26203"/>
                  </a:lnTo>
                  <a:cubicBezTo>
                    <a:pt x="9630" y="26203"/>
                    <a:pt x="9820" y="26175"/>
                    <a:pt x="9955" y="26121"/>
                  </a:cubicBezTo>
                  <a:cubicBezTo>
                    <a:pt x="10389" y="26040"/>
                    <a:pt x="10823" y="25904"/>
                    <a:pt x="11230" y="25714"/>
                  </a:cubicBezTo>
                  <a:cubicBezTo>
                    <a:pt x="11366" y="25660"/>
                    <a:pt x="11501" y="25633"/>
                    <a:pt x="11637" y="25552"/>
                  </a:cubicBezTo>
                  <a:cubicBezTo>
                    <a:pt x="12613" y="25145"/>
                    <a:pt x="13535" y="24629"/>
                    <a:pt x="14431" y="24033"/>
                  </a:cubicBezTo>
                  <a:cubicBezTo>
                    <a:pt x="14919" y="23680"/>
                    <a:pt x="15380" y="23273"/>
                    <a:pt x="15841" y="22866"/>
                  </a:cubicBezTo>
                  <a:cubicBezTo>
                    <a:pt x="16085" y="22676"/>
                    <a:pt x="16275" y="22459"/>
                    <a:pt x="16492" y="22242"/>
                  </a:cubicBezTo>
                  <a:cubicBezTo>
                    <a:pt x="17550" y="21158"/>
                    <a:pt x="18391" y="19856"/>
                    <a:pt x="19042" y="18499"/>
                  </a:cubicBezTo>
                  <a:cubicBezTo>
                    <a:pt x="19340" y="17821"/>
                    <a:pt x="19611" y="17116"/>
                    <a:pt x="19774" y="16357"/>
                  </a:cubicBezTo>
                  <a:lnTo>
                    <a:pt x="19774" y="16357"/>
                  </a:lnTo>
                  <a:cubicBezTo>
                    <a:pt x="19801" y="16194"/>
                    <a:pt x="19882" y="16031"/>
                    <a:pt x="19910" y="15814"/>
                  </a:cubicBezTo>
                  <a:cubicBezTo>
                    <a:pt x="19910" y="15760"/>
                    <a:pt x="19937" y="15733"/>
                    <a:pt x="19937" y="15651"/>
                  </a:cubicBezTo>
                  <a:cubicBezTo>
                    <a:pt x="19991" y="15516"/>
                    <a:pt x="20018" y="15380"/>
                    <a:pt x="20018" y="15272"/>
                  </a:cubicBezTo>
                  <a:cubicBezTo>
                    <a:pt x="20018" y="15217"/>
                    <a:pt x="20045" y="15190"/>
                    <a:pt x="20045" y="15109"/>
                  </a:cubicBezTo>
                  <a:cubicBezTo>
                    <a:pt x="20072" y="14973"/>
                    <a:pt x="20127" y="14838"/>
                    <a:pt x="20127" y="14702"/>
                  </a:cubicBezTo>
                  <a:cubicBezTo>
                    <a:pt x="20127" y="14675"/>
                    <a:pt x="20127" y="14648"/>
                    <a:pt x="20154" y="14566"/>
                  </a:cubicBezTo>
                  <a:cubicBezTo>
                    <a:pt x="20181" y="14404"/>
                    <a:pt x="20208" y="14187"/>
                    <a:pt x="20262" y="14024"/>
                  </a:cubicBezTo>
                  <a:lnTo>
                    <a:pt x="20262" y="13915"/>
                  </a:lnTo>
                  <a:cubicBezTo>
                    <a:pt x="20289" y="13753"/>
                    <a:pt x="20289" y="13617"/>
                    <a:pt x="20316" y="13454"/>
                  </a:cubicBezTo>
                  <a:cubicBezTo>
                    <a:pt x="20316" y="13373"/>
                    <a:pt x="20316" y="13346"/>
                    <a:pt x="20344" y="13292"/>
                  </a:cubicBezTo>
                  <a:cubicBezTo>
                    <a:pt x="20398" y="13156"/>
                    <a:pt x="20398" y="13020"/>
                    <a:pt x="20398" y="12831"/>
                  </a:cubicBezTo>
                  <a:lnTo>
                    <a:pt x="20398" y="12695"/>
                  </a:lnTo>
                  <a:cubicBezTo>
                    <a:pt x="20425" y="12342"/>
                    <a:pt x="20452" y="11963"/>
                    <a:pt x="20479" y="11556"/>
                  </a:cubicBezTo>
                  <a:lnTo>
                    <a:pt x="20479" y="11447"/>
                  </a:lnTo>
                  <a:cubicBezTo>
                    <a:pt x="20479" y="11284"/>
                    <a:pt x="20533" y="11122"/>
                    <a:pt x="20533" y="10932"/>
                  </a:cubicBezTo>
                  <a:lnTo>
                    <a:pt x="20533" y="10850"/>
                  </a:lnTo>
                  <a:cubicBezTo>
                    <a:pt x="20533" y="10661"/>
                    <a:pt x="20533" y="10471"/>
                    <a:pt x="20561" y="10308"/>
                  </a:cubicBezTo>
                  <a:lnTo>
                    <a:pt x="20561" y="10254"/>
                  </a:lnTo>
                  <a:cubicBezTo>
                    <a:pt x="20479" y="9983"/>
                    <a:pt x="20479" y="9576"/>
                    <a:pt x="20479" y="9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4"/>
            <p:cNvSpPr/>
            <p:nvPr/>
          </p:nvSpPr>
          <p:spPr>
            <a:xfrm flipH="1">
              <a:off x="1614955" y="2161323"/>
              <a:ext cx="463594" cy="775524"/>
            </a:xfrm>
            <a:custGeom>
              <a:avLst/>
              <a:gdLst/>
              <a:ahLst/>
              <a:cxnLst/>
              <a:rect l="l" t="t" r="r" b="b"/>
              <a:pathLst>
                <a:path w="8464" h="14159" extrusionOk="0">
                  <a:moveTo>
                    <a:pt x="6076" y="8653"/>
                  </a:moveTo>
                  <a:cubicBezTo>
                    <a:pt x="6293" y="7730"/>
                    <a:pt x="6402" y="6808"/>
                    <a:pt x="6185" y="5913"/>
                  </a:cubicBezTo>
                  <a:cubicBezTo>
                    <a:pt x="5914" y="4638"/>
                    <a:pt x="4991" y="3662"/>
                    <a:pt x="4666" y="2441"/>
                  </a:cubicBezTo>
                  <a:cubicBezTo>
                    <a:pt x="4639" y="2333"/>
                    <a:pt x="4530" y="2306"/>
                    <a:pt x="4449" y="2387"/>
                  </a:cubicBezTo>
                  <a:cubicBezTo>
                    <a:pt x="4124" y="2604"/>
                    <a:pt x="4096" y="3228"/>
                    <a:pt x="4286" y="3933"/>
                  </a:cubicBezTo>
                  <a:lnTo>
                    <a:pt x="4286" y="3933"/>
                  </a:lnTo>
                  <a:lnTo>
                    <a:pt x="4286" y="3933"/>
                  </a:lnTo>
                  <a:lnTo>
                    <a:pt x="4286" y="3933"/>
                  </a:lnTo>
                  <a:cubicBezTo>
                    <a:pt x="3825" y="2929"/>
                    <a:pt x="3337" y="1899"/>
                    <a:pt x="2876" y="922"/>
                  </a:cubicBezTo>
                  <a:cubicBezTo>
                    <a:pt x="2767" y="678"/>
                    <a:pt x="2605" y="407"/>
                    <a:pt x="2388" y="407"/>
                  </a:cubicBezTo>
                  <a:cubicBezTo>
                    <a:pt x="2198" y="380"/>
                    <a:pt x="2062" y="624"/>
                    <a:pt x="2008" y="814"/>
                  </a:cubicBezTo>
                  <a:lnTo>
                    <a:pt x="2008" y="1058"/>
                  </a:lnTo>
                  <a:cubicBezTo>
                    <a:pt x="2008" y="1058"/>
                    <a:pt x="2008" y="1004"/>
                    <a:pt x="1981" y="1004"/>
                  </a:cubicBezTo>
                  <a:lnTo>
                    <a:pt x="1981" y="1004"/>
                  </a:lnTo>
                  <a:lnTo>
                    <a:pt x="1981" y="1004"/>
                  </a:lnTo>
                  <a:cubicBezTo>
                    <a:pt x="1899" y="868"/>
                    <a:pt x="1872" y="787"/>
                    <a:pt x="1818" y="651"/>
                  </a:cubicBezTo>
                  <a:cubicBezTo>
                    <a:pt x="1682" y="380"/>
                    <a:pt x="1520" y="81"/>
                    <a:pt x="1303" y="27"/>
                  </a:cubicBezTo>
                  <a:cubicBezTo>
                    <a:pt x="1086" y="0"/>
                    <a:pt x="950" y="244"/>
                    <a:pt x="950" y="488"/>
                  </a:cubicBezTo>
                  <a:cubicBezTo>
                    <a:pt x="950" y="705"/>
                    <a:pt x="1059" y="977"/>
                    <a:pt x="1167" y="1221"/>
                  </a:cubicBezTo>
                  <a:cubicBezTo>
                    <a:pt x="1194" y="1356"/>
                    <a:pt x="1276" y="1465"/>
                    <a:pt x="1303" y="1600"/>
                  </a:cubicBezTo>
                  <a:lnTo>
                    <a:pt x="1303" y="1546"/>
                  </a:lnTo>
                  <a:lnTo>
                    <a:pt x="1221" y="1411"/>
                  </a:lnTo>
                  <a:lnTo>
                    <a:pt x="1276" y="1519"/>
                  </a:lnTo>
                  <a:cubicBezTo>
                    <a:pt x="1167" y="1329"/>
                    <a:pt x="1031" y="1166"/>
                    <a:pt x="869" y="1166"/>
                  </a:cubicBezTo>
                  <a:cubicBezTo>
                    <a:pt x="652" y="1112"/>
                    <a:pt x="516" y="1356"/>
                    <a:pt x="489" y="1546"/>
                  </a:cubicBezTo>
                  <a:cubicBezTo>
                    <a:pt x="489" y="1763"/>
                    <a:pt x="516" y="1926"/>
                    <a:pt x="597" y="2143"/>
                  </a:cubicBezTo>
                  <a:cubicBezTo>
                    <a:pt x="516" y="2062"/>
                    <a:pt x="462" y="2062"/>
                    <a:pt x="408" y="2089"/>
                  </a:cubicBezTo>
                  <a:cubicBezTo>
                    <a:pt x="1" y="2550"/>
                    <a:pt x="733" y="4584"/>
                    <a:pt x="1031" y="5344"/>
                  </a:cubicBezTo>
                  <a:cubicBezTo>
                    <a:pt x="1140" y="5615"/>
                    <a:pt x="1194" y="5967"/>
                    <a:pt x="1330" y="6239"/>
                  </a:cubicBezTo>
                  <a:cubicBezTo>
                    <a:pt x="1601" y="7785"/>
                    <a:pt x="2442" y="8815"/>
                    <a:pt x="3500" y="9493"/>
                  </a:cubicBezTo>
                  <a:cubicBezTo>
                    <a:pt x="4151" y="10904"/>
                    <a:pt x="4720" y="12748"/>
                    <a:pt x="5398" y="14159"/>
                  </a:cubicBezTo>
                  <a:cubicBezTo>
                    <a:pt x="6022" y="13996"/>
                    <a:pt x="6999" y="13454"/>
                    <a:pt x="7514" y="13128"/>
                  </a:cubicBezTo>
                  <a:cubicBezTo>
                    <a:pt x="8056" y="12775"/>
                    <a:pt x="8355" y="12314"/>
                    <a:pt x="8463" y="11690"/>
                  </a:cubicBezTo>
                  <a:cubicBezTo>
                    <a:pt x="7650" y="10714"/>
                    <a:pt x="6890" y="9629"/>
                    <a:pt x="6076" y="8653"/>
                  </a:cubicBezTo>
                  <a:close/>
                </a:path>
              </a:pathLst>
            </a:custGeom>
            <a:solidFill>
              <a:srgbClr val="ED6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4"/>
            <p:cNvSpPr/>
            <p:nvPr/>
          </p:nvSpPr>
          <p:spPr>
            <a:xfrm flipH="1">
              <a:off x="1614955" y="2161323"/>
              <a:ext cx="463594" cy="775524"/>
            </a:xfrm>
            <a:custGeom>
              <a:avLst/>
              <a:gdLst/>
              <a:ahLst/>
              <a:cxnLst/>
              <a:rect l="l" t="t" r="r" b="b"/>
              <a:pathLst>
                <a:path w="8464" h="14159" extrusionOk="0">
                  <a:moveTo>
                    <a:pt x="6076" y="8653"/>
                  </a:moveTo>
                  <a:cubicBezTo>
                    <a:pt x="6293" y="7730"/>
                    <a:pt x="6402" y="6808"/>
                    <a:pt x="6185" y="5913"/>
                  </a:cubicBezTo>
                  <a:cubicBezTo>
                    <a:pt x="5914" y="4638"/>
                    <a:pt x="4991" y="3662"/>
                    <a:pt x="4666" y="2441"/>
                  </a:cubicBezTo>
                  <a:cubicBezTo>
                    <a:pt x="4639" y="2333"/>
                    <a:pt x="4530" y="2306"/>
                    <a:pt x="4449" y="2387"/>
                  </a:cubicBezTo>
                  <a:cubicBezTo>
                    <a:pt x="4124" y="2604"/>
                    <a:pt x="4096" y="3228"/>
                    <a:pt x="4286" y="3933"/>
                  </a:cubicBezTo>
                  <a:lnTo>
                    <a:pt x="4286" y="3933"/>
                  </a:lnTo>
                  <a:lnTo>
                    <a:pt x="4286" y="3933"/>
                  </a:lnTo>
                  <a:lnTo>
                    <a:pt x="4286" y="3933"/>
                  </a:lnTo>
                  <a:cubicBezTo>
                    <a:pt x="3825" y="2929"/>
                    <a:pt x="3337" y="1899"/>
                    <a:pt x="2876" y="922"/>
                  </a:cubicBezTo>
                  <a:cubicBezTo>
                    <a:pt x="2767" y="678"/>
                    <a:pt x="2605" y="407"/>
                    <a:pt x="2388" y="407"/>
                  </a:cubicBezTo>
                  <a:cubicBezTo>
                    <a:pt x="2198" y="380"/>
                    <a:pt x="2062" y="624"/>
                    <a:pt x="2008" y="814"/>
                  </a:cubicBezTo>
                  <a:lnTo>
                    <a:pt x="2008" y="1058"/>
                  </a:lnTo>
                  <a:cubicBezTo>
                    <a:pt x="2008" y="1058"/>
                    <a:pt x="2008" y="1004"/>
                    <a:pt x="1981" y="1004"/>
                  </a:cubicBezTo>
                  <a:lnTo>
                    <a:pt x="1981" y="1004"/>
                  </a:lnTo>
                  <a:lnTo>
                    <a:pt x="1981" y="1004"/>
                  </a:lnTo>
                  <a:cubicBezTo>
                    <a:pt x="1899" y="868"/>
                    <a:pt x="1872" y="787"/>
                    <a:pt x="1818" y="651"/>
                  </a:cubicBezTo>
                  <a:cubicBezTo>
                    <a:pt x="1682" y="380"/>
                    <a:pt x="1520" y="81"/>
                    <a:pt x="1303" y="27"/>
                  </a:cubicBezTo>
                  <a:cubicBezTo>
                    <a:pt x="1086" y="0"/>
                    <a:pt x="950" y="244"/>
                    <a:pt x="950" y="488"/>
                  </a:cubicBezTo>
                  <a:cubicBezTo>
                    <a:pt x="950" y="705"/>
                    <a:pt x="1059" y="977"/>
                    <a:pt x="1167" y="1221"/>
                  </a:cubicBezTo>
                  <a:cubicBezTo>
                    <a:pt x="1194" y="1356"/>
                    <a:pt x="1276" y="1465"/>
                    <a:pt x="1303" y="1600"/>
                  </a:cubicBezTo>
                  <a:lnTo>
                    <a:pt x="1303" y="1546"/>
                  </a:lnTo>
                  <a:lnTo>
                    <a:pt x="1221" y="1411"/>
                  </a:lnTo>
                  <a:lnTo>
                    <a:pt x="1276" y="1519"/>
                  </a:lnTo>
                  <a:cubicBezTo>
                    <a:pt x="1167" y="1329"/>
                    <a:pt x="1031" y="1166"/>
                    <a:pt x="869" y="1166"/>
                  </a:cubicBezTo>
                  <a:cubicBezTo>
                    <a:pt x="652" y="1112"/>
                    <a:pt x="516" y="1356"/>
                    <a:pt x="489" y="1546"/>
                  </a:cubicBezTo>
                  <a:cubicBezTo>
                    <a:pt x="489" y="1763"/>
                    <a:pt x="516" y="1926"/>
                    <a:pt x="597" y="2143"/>
                  </a:cubicBezTo>
                  <a:cubicBezTo>
                    <a:pt x="516" y="2062"/>
                    <a:pt x="462" y="2062"/>
                    <a:pt x="408" y="2089"/>
                  </a:cubicBezTo>
                  <a:cubicBezTo>
                    <a:pt x="1" y="2550"/>
                    <a:pt x="733" y="4584"/>
                    <a:pt x="1031" y="5344"/>
                  </a:cubicBezTo>
                  <a:cubicBezTo>
                    <a:pt x="1140" y="5615"/>
                    <a:pt x="1194" y="5967"/>
                    <a:pt x="1330" y="6239"/>
                  </a:cubicBezTo>
                  <a:cubicBezTo>
                    <a:pt x="1601" y="7785"/>
                    <a:pt x="2442" y="8815"/>
                    <a:pt x="3500" y="9493"/>
                  </a:cubicBezTo>
                  <a:cubicBezTo>
                    <a:pt x="4151" y="10904"/>
                    <a:pt x="4720" y="12748"/>
                    <a:pt x="5398" y="14159"/>
                  </a:cubicBezTo>
                  <a:cubicBezTo>
                    <a:pt x="6022" y="13996"/>
                    <a:pt x="6999" y="13454"/>
                    <a:pt x="7514" y="13128"/>
                  </a:cubicBezTo>
                  <a:cubicBezTo>
                    <a:pt x="8056" y="12775"/>
                    <a:pt x="8355" y="12314"/>
                    <a:pt x="8463" y="11690"/>
                  </a:cubicBezTo>
                  <a:cubicBezTo>
                    <a:pt x="7650" y="10714"/>
                    <a:pt x="6890" y="9629"/>
                    <a:pt x="6076" y="8653"/>
                  </a:cubicBezTo>
                  <a:close/>
                </a:path>
              </a:pathLst>
            </a:custGeom>
            <a:solidFill>
              <a:srgbClr val="F4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4"/>
            <p:cNvSpPr/>
            <p:nvPr/>
          </p:nvSpPr>
          <p:spPr>
            <a:xfrm flipH="1">
              <a:off x="586860" y="1509076"/>
              <a:ext cx="800829" cy="956821"/>
            </a:xfrm>
            <a:custGeom>
              <a:avLst/>
              <a:gdLst/>
              <a:ahLst/>
              <a:cxnLst/>
              <a:rect l="l" t="t" r="r" b="b"/>
              <a:pathLst>
                <a:path w="14621" h="17469" extrusionOk="0">
                  <a:moveTo>
                    <a:pt x="1926" y="353"/>
                  </a:moveTo>
                  <a:cubicBezTo>
                    <a:pt x="3201" y="1"/>
                    <a:pt x="4666" y="245"/>
                    <a:pt x="5778" y="1004"/>
                  </a:cubicBezTo>
                  <a:cubicBezTo>
                    <a:pt x="6890" y="1737"/>
                    <a:pt x="7676" y="2984"/>
                    <a:pt x="7839" y="4341"/>
                  </a:cubicBezTo>
                  <a:cubicBezTo>
                    <a:pt x="7920" y="4829"/>
                    <a:pt x="7920" y="5398"/>
                    <a:pt x="8300" y="5697"/>
                  </a:cubicBezTo>
                  <a:cubicBezTo>
                    <a:pt x="8599" y="5941"/>
                    <a:pt x="9060" y="6022"/>
                    <a:pt x="9250" y="6348"/>
                  </a:cubicBezTo>
                  <a:cubicBezTo>
                    <a:pt x="9358" y="6619"/>
                    <a:pt x="9250" y="6999"/>
                    <a:pt x="9304" y="7297"/>
                  </a:cubicBezTo>
                  <a:cubicBezTo>
                    <a:pt x="9521" y="8084"/>
                    <a:pt x="10796" y="7921"/>
                    <a:pt x="11311" y="8545"/>
                  </a:cubicBezTo>
                  <a:cubicBezTo>
                    <a:pt x="11745" y="9087"/>
                    <a:pt x="11447" y="9901"/>
                    <a:pt x="11745" y="10498"/>
                  </a:cubicBezTo>
                  <a:cubicBezTo>
                    <a:pt x="12152" y="11203"/>
                    <a:pt x="13182" y="11203"/>
                    <a:pt x="13779" y="11718"/>
                  </a:cubicBezTo>
                  <a:cubicBezTo>
                    <a:pt x="14620" y="12342"/>
                    <a:pt x="14539" y="13753"/>
                    <a:pt x="13888" y="14593"/>
                  </a:cubicBezTo>
                  <a:cubicBezTo>
                    <a:pt x="13237" y="15434"/>
                    <a:pt x="12179" y="15841"/>
                    <a:pt x="11202" y="16248"/>
                  </a:cubicBezTo>
                  <a:cubicBezTo>
                    <a:pt x="9575" y="16872"/>
                    <a:pt x="7893" y="17468"/>
                    <a:pt x="6157" y="17224"/>
                  </a:cubicBezTo>
                  <a:cubicBezTo>
                    <a:pt x="5072" y="17089"/>
                    <a:pt x="3933" y="16601"/>
                    <a:pt x="3391" y="15651"/>
                  </a:cubicBezTo>
                  <a:cubicBezTo>
                    <a:pt x="2903" y="14756"/>
                    <a:pt x="2957" y="13671"/>
                    <a:pt x="2903" y="12668"/>
                  </a:cubicBezTo>
                  <a:cubicBezTo>
                    <a:pt x="2821" y="11637"/>
                    <a:pt x="2577" y="10525"/>
                    <a:pt x="1709" y="9982"/>
                  </a:cubicBezTo>
                  <a:cubicBezTo>
                    <a:pt x="1221" y="9684"/>
                    <a:pt x="624" y="9575"/>
                    <a:pt x="272" y="9141"/>
                  </a:cubicBezTo>
                  <a:cubicBezTo>
                    <a:pt x="0" y="8762"/>
                    <a:pt x="0" y="8274"/>
                    <a:pt x="55" y="7812"/>
                  </a:cubicBezTo>
                  <a:cubicBezTo>
                    <a:pt x="109" y="6185"/>
                    <a:pt x="407" y="4341"/>
                    <a:pt x="190" y="2713"/>
                  </a:cubicBezTo>
                  <a:cubicBezTo>
                    <a:pt x="27" y="1438"/>
                    <a:pt x="516" y="733"/>
                    <a:pt x="1926" y="35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4"/>
            <p:cNvSpPr/>
            <p:nvPr/>
          </p:nvSpPr>
          <p:spPr>
            <a:xfrm flipH="1">
              <a:off x="646288" y="1543255"/>
              <a:ext cx="739922" cy="885507"/>
            </a:xfrm>
            <a:custGeom>
              <a:avLst/>
              <a:gdLst/>
              <a:ahLst/>
              <a:cxnLst/>
              <a:rect l="l" t="t" r="r" b="b"/>
              <a:pathLst>
                <a:path w="13509" h="16167" extrusionOk="0">
                  <a:moveTo>
                    <a:pt x="1763" y="326"/>
                  </a:moveTo>
                  <a:cubicBezTo>
                    <a:pt x="2984" y="1"/>
                    <a:pt x="4286" y="245"/>
                    <a:pt x="5344" y="950"/>
                  </a:cubicBezTo>
                  <a:cubicBezTo>
                    <a:pt x="6402" y="1655"/>
                    <a:pt x="7107" y="2821"/>
                    <a:pt x="7242" y="4042"/>
                  </a:cubicBezTo>
                  <a:cubicBezTo>
                    <a:pt x="7324" y="4476"/>
                    <a:pt x="7324" y="5019"/>
                    <a:pt x="7649" y="5290"/>
                  </a:cubicBezTo>
                  <a:cubicBezTo>
                    <a:pt x="7921" y="5534"/>
                    <a:pt x="8355" y="5561"/>
                    <a:pt x="8490" y="5886"/>
                  </a:cubicBezTo>
                  <a:cubicBezTo>
                    <a:pt x="8626" y="6158"/>
                    <a:pt x="8490" y="6483"/>
                    <a:pt x="8572" y="6782"/>
                  </a:cubicBezTo>
                  <a:cubicBezTo>
                    <a:pt x="8734" y="7514"/>
                    <a:pt x="9955" y="7351"/>
                    <a:pt x="10443" y="7921"/>
                  </a:cubicBezTo>
                  <a:cubicBezTo>
                    <a:pt x="10850" y="8409"/>
                    <a:pt x="10579" y="9196"/>
                    <a:pt x="10850" y="9738"/>
                  </a:cubicBezTo>
                  <a:cubicBezTo>
                    <a:pt x="11203" y="10362"/>
                    <a:pt x="12152" y="10416"/>
                    <a:pt x="12749" y="10850"/>
                  </a:cubicBezTo>
                  <a:cubicBezTo>
                    <a:pt x="13508" y="11447"/>
                    <a:pt x="13427" y="12749"/>
                    <a:pt x="12803" y="13535"/>
                  </a:cubicBezTo>
                  <a:cubicBezTo>
                    <a:pt x="12206" y="14295"/>
                    <a:pt x="11257" y="14702"/>
                    <a:pt x="10335" y="15054"/>
                  </a:cubicBezTo>
                  <a:cubicBezTo>
                    <a:pt x="8843" y="15624"/>
                    <a:pt x="7242" y="16166"/>
                    <a:pt x="5642" y="15977"/>
                  </a:cubicBezTo>
                  <a:cubicBezTo>
                    <a:pt x="4639" y="15841"/>
                    <a:pt x="3608" y="15353"/>
                    <a:pt x="3120" y="14485"/>
                  </a:cubicBezTo>
                  <a:cubicBezTo>
                    <a:pt x="2631" y="13644"/>
                    <a:pt x="2713" y="12667"/>
                    <a:pt x="2631" y="11718"/>
                  </a:cubicBezTo>
                  <a:cubicBezTo>
                    <a:pt x="2577" y="10769"/>
                    <a:pt x="2333" y="9738"/>
                    <a:pt x="1546" y="9250"/>
                  </a:cubicBezTo>
                  <a:cubicBezTo>
                    <a:pt x="1112" y="8979"/>
                    <a:pt x="543" y="8870"/>
                    <a:pt x="217" y="8463"/>
                  </a:cubicBezTo>
                  <a:cubicBezTo>
                    <a:pt x="0" y="8138"/>
                    <a:pt x="0" y="7704"/>
                    <a:pt x="0" y="7243"/>
                  </a:cubicBezTo>
                  <a:cubicBezTo>
                    <a:pt x="55" y="5724"/>
                    <a:pt x="326" y="4069"/>
                    <a:pt x="136" y="2550"/>
                  </a:cubicBezTo>
                  <a:cubicBezTo>
                    <a:pt x="0" y="1357"/>
                    <a:pt x="462" y="706"/>
                    <a:pt x="1763" y="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4"/>
            <p:cNvSpPr/>
            <p:nvPr/>
          </p:nvSpPr>
          <p:spPr>
            <a:xfrm flipH="1">
              <a:off x="1022192" y="2006806"/>
              <a:ext cx="396717" cy="598773"/>
            </a:xfrm>
            <a:custGeom>
              <a:avLst/>
              <a:gdLst/>
              <a:ahLst/>
              <a:cxnLst/>
              <a:rect l="l" t="t" r="r" b="b"/>
              <a:pathLst>
                <a:path w="7243" h="10932" extrusionOk="0">
                  <a:moveTo>
                    <a:pt x="2523" y="7025"/>
                  </a:moveTo>
                  <a:cubicBezTo>
                    <a:pt x="2252" y="6049"/>
                    <a:pt x="1845" y="4747"/>
                    <a:pt x="1167" y="4015"/>
                  </a:cubicBezTo>
                  <a:cubicBezTo>
                    <a:pt x="923" y="3743"/>
                    <a:pt x="516" y="3553"/>
                    <a:pt x="380" y="3228"/>
                  </a:cubicBezTo>
                  <a:cubicBezTo>
                    <a:pt x="245" y="2875"/>
                    <a:pt x="136" y="2577"/>
                    <a:pt x="1" y="2252"/>
                  </a:cubicBezTo>
                  <a:cubicBezTo>
                    <a:pt x="1601" y="1980"/>
                    <a:pt x="3120" y="1167"/>
                    <a:pt x="4286" y="0"/>
                  </a:cubicBezTo>
                  <a:cubicBezTo>
                    <a:pt x="5263" y="1492"/>
                    <a:pt x="6239" y="3011"/>
                    <a:pt x="7243" y="4503"/>
                  </a:cubicBezTo>
                  <a:cubicBezTo>
                    <a:pt x="5697" y="6320"/>
                    <a:pt x="4015" y="9711"/>
                    <a:pt x="1981" y="10931"/>
                  </a:cubicBezTo>
                  <a:cubicBezTo>
                    <a:pt x="1818" y="9087"/>
                    <a:pt x="2713" y="7731"/>
                    <a:pt x="2523" y="7025"/>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4"/>
            <p:cNvSpPr/>
            <p:nvPr/>
          </p:nvSpPr>
          <p:spPr>
            <a:xfrm flipH="1">
              <a:off x="1086061" y="1627935"/>
              <a:ext cx="520010" cy="525980"/>
            </a:xfrm>
            <a:custGeom>
              <a:avLst/>
              <a:gdLst/>
              <a:ahLst/>
              <a:cxnLst/>
              <a:rect l="l" t="t" r="r" b="b"/>
              <a:pathLst>
                <a:path w="9494" h="9603" extrusionOk="0">
                  <a:moveTo>
                    <a:pt x="4150" y="136"/>
                  </a:moveTo>
                  <a:cubicBezTo>
                    <a:pt x="3608" y="760"/>
                    <a:pt x="3336" y="1140"/>
                    <a:pt x="2794" y="1737"/>
                  </a:cubicBezTo>
                  <a:cubicBezTo>
                    <a:pt x="2685" y="1845"/>
                    <a:pt x="2658" y="2008"/>
                    <a:pt x="2712" y="2143"/>
                  </a:cubicBezTo>
                  <a:cubicBezTo>
                    <a:pt x="2740" y="2252"/>
                    <a:pt x="2794" y="2306"/>
                    <a:pt x="2821" y="2523"/>
                  </a:cubicBezTo>
                  <a:cubicBezTo>
                    <a:pt x="2712" y="2632"/>
                    <a:pt x="2631" y="2794"/>
                    <a:pt x="2631" y="2822"/>
                  </a:cubicBezTo>
                  <a:cubicBezTo>
                    <a:pt x="1736" y="2903"/>
                    <a:pt x="1465" y="3635"/>
                    <a:pt x="570" y="4069"/>
                  </a:cubicBezTo>
                  <a:cubicBezTo>
                    <a:pt x="461" y="4123"/>
                    <a:pt x="407" y="4259"/>
                    <a:pt x="461" y="4340"/>
                  </a:cubicBezTo>
                  <a:cubicBezTo>
                    <a:pt x="515" y="4422"/>
                    <a:pt x="570" y="4476"/>
                    <a:pt x="651" y="4530"/>
                  </a:cubicBezTo>
                  <a:cubicBezTo>
                    <a:pt x="977" y="4747"/>
                    <a:pt x="1112" y="4937"/>
                    <a:pt x="1356" y="5100"/>
                  </a:cubicBezTo>
                  <a:cubicBezTo>
                    <a:pt x="1438" y="5154"/>
                    <a:pt x="1465" y="5263"/>
                    <a:pt x="1383" y="5344"/>
                  </a:cubicBezTo>
                  <a:cubicBezTo>
                    <a:pt x="1302" y="5507"/>
                    <a:pt x="1194" y="5670"/>
                    <a:pt x="1031" y="5832"/>
                  </a:cubicBezTo>
                  <a:cubicBezTo>
                    <a:pt x="977" y="5941"/>
                    <a:pt x="1058" y="6049"/>
                    <a:pt x="1112" y="6104"/>
                  </a:cubicBezTo>
                  <a:cubicBezTo>
                    <a:pt x="949" y="6158"/>
                    <a:pt x="841" y="6321"/>
                    <a:pt x="814" y="6483"/>
                  </a:cubicBezTo>
                  <a:cubicBezTo>
                    <a:pt x="814" y="6646"/>
                    <a:pt x="841" y="6863"/>
                    <a:pt x="1031" y="6917"/>
                  </a:cubicBezTo>
                  <a:cubicBezTo>
                    <a:pt x="1058" y="7188"/>
                    <a:pt x="949" y="7541"/>
                    <a:pt x="705" y="7704"/>
                  </a:cubicBezTo>
                  <a:cubicBezTo>
                    <a:pt x="570" y="7785"/>
                    <a:pt x="461" y="7867"/>
                    <a:pt x="407" y="8002"/>
                  </a:cubicBezTo>
                  <a:cubicBezTo>
                    <a:pt x="0" y="8816"/>
                    <a:pt x="570" y="9087"/>
                    <a:pt x="1085" y="9223"/>
                  </a:cubicBezTo>
                  <a:cubicBezTo>
                    <a:pt x="2550" y="9603"/>
                    <a:pt x="4096" y="9467"/>
                    <a:pt x="5588" y="9250"/>
                  </a:cubicBezTo>
                  <a:cubicBezTo>
                    <a:pt x="5886" y="9223"/>
                    <a:pt x="6211" y="9060"/>
                    <a:pt x="6374" y="8789"/>
                  </a:cubicBezTo>
                  <a:cubicBezTo>
                    <a:pt x="6564" y="8490"/>
                    <a:pt x="6673" y="8246"/>
                    <a:pt x="6835" y="7975"/>
                  </a:cubicBezTo>
                  <a:cubicBezTo>
                    <a:pt x="7324" y="8680"/>
                    <a:pt x="7622" y="8084"/>
                    <a:pt x="7975" y="7894"/>
                  </a:cubicBezTo>
                  <a:cubicBezTo>
                    <a:pt x="8300" y="7731"/>
                    <a:pt x="8571" y="7487"/>
                    <a:pt x="8815" y="7216"/>
                  </a:cubicBezTo>
                  <a:cubicBezTo>
                    <a:pt x="9059" y="6944"/>
                    <a:pt x="9276" y="6646"/>
                    <a:pt x="9385" y="6321"/>
                  </a:cubicBezTo>
                  <a:cubicBezTo>
                    <a:pt x="9493" y="5968"/>
                    <a:pt x="9412" y="5534"/>
                    <a:pt x="9141" y="5290"/>
                  </a:cubicBezTo>
                  <a:cubicBezTo>
                    <a:pt x="8870" y="5046"/>
                    <a:pt x="8517" y="5019"/>
                    <a:pt x="8164" y="5127"/>
                  </a:cubicBezTo>
                  <a:cubicBezTo>
                    <a:pt x="7839" y="5236"/>
                    <a:pt x="7568" y="5425"/>
                    <a:pt x="7296" y="5642"/>
                  </a:cubicBezTo>
                  <a:lnTo>
                    <a:pt x="6781" y="5453"/>
                  </a:lnTo>
                  <a:lnTo>
                    <a:pt x="7188" y="3825"/>
                  </a:lnTo>
                  <a:cubicBezTo>
                    <a:pt x="7052" y="3608"/>
                    <a:pt x="6890" y="3337"/>
                    <a:pt x="6754" y="3093"/>
                  </a:cubicBezTo>
                  <a:cubicBezTo>
                    <a:pt x="6944" y="2686"/>
                    <a:pt x="7079" y="2659"/>
                    <a:pt x="7296" y="2252"/>
                  </a:cubicBezTo>
                  <a:cubicBezTo>
                    <a:pt x="6700" y="1303"/>
                    <a:pt x="5316" y="625"/>
                    <a:pt x="4367" y="163"/>
                  </a:cubicBezTo>
                  <a:cubicBezTo>
                    <a:pt x="4313" y="1"/>
                    <a:pt x="4204" y="55"/>
                    <a:pt x="4150" y="136"/>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4"/>
            <p:cNvSpPr/>
            <p:nvPr/>
          </p:nvSpPr>
          <p:spPr>
            <a:xfrm flipH="1">
              <a:off x="1353457" y="1727460"/>
              <a:ext cx="96619" cy="71369"/>
            </a:xfrm>
            <a:custGeom>
              <a:avLst/>
              <a:gdLst/>
              <a:ahLst/>
              <a:cxnLst/>
              <a:rect l="l" t="t" r="r" b="b"/>
              <a:pathLst>
                <a:path w="1764" h="1303" extrusionOk="0">
                  <a:moveTo>
                    <a:pt x="1763" y="1303"/>
                  </a:moveTo>
                  <a:cubicBezTo>
                    <a:pt x="1248" y="896"/>
                    <a:pt x="651" y="571"/>
                    <a:pt x="27" y="299"/>
                  </a:cubicBezTo>
                  <a:cubicBezTo>
                    <a:pt x="0" y="164"/>
                    <a:pt x="109" y="28"/>
                    <a:pt x="271" y="28"/>
                  </a:cubicBezTo>
                  <a:cubicBezTo>
                    <a:pt x="787" y="1"/>
                    <a:pt x="1248" y="489"/>
                    <a:pt x="1628" y="869"/>
                  </a:cubicBezTo>
                  <a:cubicBezTo>
                    <a:pt x="1736" y="1005"/>
                    <a:pt x="1736" y="1167"/>
                    <a:pt x="1763" y="130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4"/>
            <p:cNvSpPr/>
            <p:nvPr/>
          </p:nvSpPr>
          <p:spPr>
            <a:xfrm flipH="1">
              <a:off x="1386156" y="1761638"/>
              <a:ext cx="65453" cy="55046"/>
            </a:xfrm>
            <a:custGeom>
              <a:avLst/>
              <a:gdLst/>
              <a:ahLst/>
              <a:cxnLst/>
              <a:rect l="l" t="t" r="r" b="b"/>
              <a:pathLst>
                <a:path w="1195" h="1005" extrusionOk="0">
                  <a:moveTo>
                    <a:pt x="1194" y="1004"/>
                  </a:moveTo>
                  <a:cubicBezTo>
                    <a:pt x="733" y="923"/>
                    <a:pt x="326" y="733"/>
                    <a:pt x="1" y="462"/>
                  </a:cubicBezTo>
                  <a:cubicBezTo>
                    <a:pt x="55" y="272"/>
                    <a:pt x="137" y="136"/>
                    <a:pt x="191" y="1"/>
                  </a:cubicBezTo>
                  <a:cubicBezTo>
                    <a:pt x="326" y="82"/>
                    <a:pt x="462" y="191"/>
                    <a:pt x="598" y="272"/>
                  </a:cubicBezTo>
                  <a:cubicBezTo>
                    <a:pt x="516" y="218"/>
                    <a:pt x="408" y="191"/>
                    <a:pt x="299" y="136"/>
                  </a:cubicBezTo>
                  <a:cubicBezTo>
                    <a:pt x="272" y="218"/>
                    <a:pt x="272" y="272"/>
                    <a:pt x="245" y="381"/>
                  </a:cubicBezTo>
                  <a:cubicBezTo>
                    <a:pt x="543" y="652"/>
                    <a:pt x="842" y="869"/>
                    <a:pt x="1194" y="1004"/>
                  </a:cubicBezTo>
                  <a:close/>
                </a:path>
              </a:pathLst>
            </a:custGeom>
            <a:solidFill>
              <a:srgbClr val="F4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4"/>
            <p:cNvSpPr/>
            <p:nvPr/>
          </p:nvSpPr>
          <p:spPr>
            <a:xfrm flipH="1">
              <a:off x="1374271" y="1786889"/>
              <a:ext cx="84733" cy="31275"/>
            </a:xfrm>
            <a:custGeom>
              <a:avLst/>
              <a:gdLst/>
              <a:ahLst/>
              <a:cxnLst/>
              <a:rect l="l" t="t" r="r" b="b"/>
              <a:pathLst>
                <a:path w="1547" h="571" extrusionOk="0">
                  <a:moveTo>
                    <a:pt x="1546" y="571"/>
                  </a:moveTo>
                  <a:cubicBezTo>
                    <a:pt x="1058" y="489"/>
                    <a:pt x="597" y="299"/>
                    <a:pt x="163" y="1"/>
                  </a:cubicBezTo>
                  <a:cubicBezTo>
                    <a:pt x="136" y="55"/>
                    <a:pt x="0" y="28"/>
                    <a:pt x="0" y="28"/>
                  </a:cubicBezTo>
                  <a:cubicBezTo>
                    <a:pt x="407" y="354"/>
                    <a:pt x="1004" y="571"/>
                    <a:pt x="1546" y="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4"/>
            <p:cNvSpPr/>
            <p:nvPr/>
          </p:nvSpPr>
          <p:spPr>
            <a:xfrm flipH="1">
              <a:off x="1108345" y="1925084"/>
              <a:ext cx="102534" cy="93661"/>
            </a:xfrm>
            <a:custGeom>
              <a:avLst/>
              <a:gdLst/>
              <a:ahLst/>
              <a:cxnLst/>
              <a:rect l="l" t="t" r="r" b="b"/>
              <a:pathLst>
                <a:path w="1872" h="1710" extrusionOk="0">
                  <a:moveTo>
                    <a:pt x="1438" y="82"/>
                  </a:moveTo>
                  <a:cubicBezTo>
                    <a:pt x="1166" y="0"/>
                    <a:pt x="895" y="109"/>
                    <a:pt x="678" y="245"/>
                  </a:cubicBezTo>
                  <a:cubicBezTo>
                    <a:pt x="488" y="380"/>
                    <a:pt x="326" y="624"/>
                    <a:pt x="190" y="814"/>
                  </a:cubicBezTo>
                  <a:cubicBezTo>
                    <a:pt x="353" y="923"/>
                    <a:pt x="515" y="923"/>
                    <a:pt x="597" y="1085"/>
                  </a:cubicBezTo>
                  <a:cubicBezTo>
                    <a:pt x="732" y="1411"/>
                    <a:pt x="326" y="1709"/>
                    <a:pt x="0" y="1574"/>
                  </a:cubicBezTo>
                  <a:cubicBezTo>
                    <a:pt x="136" y="1682"/>
                    <a:pt x="326" y="1709"/>
                    <a:pt x="488" y="1682"/>
                  </a:cubicBezTo>
                  <a:cubicBezTo>
                    <a:pt x="651" y="1628"/>
                    <a:pt x="787" y="1492"/>
                    <a:pt x="814" y="1330"/>
                  </a:cubicBezTo>
                  <a:cubicBezTo>
                    <a:pt x="868" y="1167"/>
                    <a:pt x="787" y="868"/>
                    <a:pt x="624" y="814"/>
                  </a:cubicBezTo>
                  <a:cubicBezTo>
                    <a:pt x="814" y="679"/>
                    <a:pt x="1058" y="868"/>
                    <a:pt x="1275" y="950"/>
                  </a:cubicBezTo>
                  <a:cubicBezTo>
                    <a:pt x="1085" y="787"/>
                    <a:pt x="841" y="543"/>
                    <a:pt x="651" y="597"/>
                  </a:cubicBezTo>
                  <a:cubicBezTo>
                    <a:pt x="678" y="597"/>
                    <a:pt x="732" y="462"/>
                    <a:pt x="787" y="407"/>
                  </a:cubicBezTo>
                  <a:cubicBezTo>
                    <a:pt x="949" y="326"/>
                    <a:pt x="1085" y="190"/>
                    <a:pt x="1221" y="190"/>
                  </a:cubicBezTo>
                  <a:cubicBezTo>
                    <a:pt x="1302" y="190"/>
                    <a:pt x="1817" y="326"/>
                    <a:pt x="1817" y="326"/>
                  </a:cubicBezTo>
                  <a:cubicBezTo>
                    <a:pt x="1872" y="245"/>
                    <a:pt x="1492" y="109"/>
                    <a:pt x="1438" y="82"/>
                  </a:cubicBezTo>
                  <a:close/>
                </a:path>
              </a:pathLst>
            </a:custGeom>
            <a:solidFill>
              <a:srgbClr val="F4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4"/>
            <p:cNvSpPr/>
            <p:nvPr/>
          </p:nvSpPr>
          <p:spPr>
            <a:xfrm flipH="1">
              <a:off x="1191553" y="1907227"/>
              <a:ext cx="414518" cy="263018"/>
            </a:xfrm>
            <a:custGeom>
              <a:avLst/>
              <a:gdLst/>
              <a:ahLst/>
              <a:cxnLst/>
              <a:rect l="l" t="t" r="r" b="b"/>
              <a:pathLst>
                <a:path w="7568" h="4802" extrusionOk="0">
                  <a:moveTo>
                    <a:pt x="7568" y="381"/>
                  </a:moveTo>
                  <a:cubicBezTo>
                    <a:pt x="7351" y="272"/>
                    <a:pt x="7134" y="191"/>
                    <a:pt x="6917" y="109"/>
                  </a:cubicBezTo>
                  <a:cubicBezTo>
                    <a:pt x="6727" y="462"/>
                    <a:pt x="6401" y="733"/>
                    <a:pt x="6049" y="950"/>
                  </a:cubicBezTo>
                  <a:cubicBezTo>
                    <a:pt x="6076" y="869"/>
                    <a:pt x="6076" y="842"/>
                    <a:pt x="6103" y="788"/>
                  </a:cubicBezTo>
                  <a:cubicBezTo>
                    <a:pt x="5371" y="1194"/>
                    <a:pt x="4611" y="1628"/>
                    <a:pt x="3906" y="2035"/>
                  </a:cubicBezTo>
                  <a:lnTo>
                    <a:pt x="3906" y="1791"/>
                  </a:lnTo>
                  <a:cubicBezTo>
                    <a:pt x="3743" y="1900"/>
                    <a:pt x="3553" y="2035"/>
                    <a:pt x="3418" y="2171"/>
                  </a:cubicBezTo>
                  <a:cubicBezTo>
                    <a:pt x="3119" y="1574"/>
                    <a:pt x="2740" y="1059"/>
                    <a:pt x="2333" y="543"/>
                  </a:cubicBezTo>
                  <a:cubicBezTo>
                    <a:pt x="2333" y="571"/>
                    <a:pt x="2387" y="652"/>
                    <a:pt x="2387" y="679"/>
                  </a:cubicBezTo>
                  <a:cubicBezTo>
                    <a:pt x="2143" y="381"/>
                    <a:pt x="1763" y="164"/>
                    <a:pt x="1383" y="1"/>
                  </a:cubicBezTo>
                  <a:cubicBezTo>
                    <a:pt x="1221" y="28"/>
                    <a:pt x="1085" y="245"/>
                    <a:pt x="1085" y="408"/>
                  </a:cubicBezTo>
                  <a:cubicBezTo>
                    <a:pt x="1085" y="598"/>
                    <a:pt x="1248" y="788"/>
                    <a:pt x="1438" y="815"/>
                  </a:cubicBezTo>
                  <a:cubicBezTo>
                    <a:pt x="1438" y="788"/>
                    <a:pt x="1383" y="733"/>
                    <a:pt x="1383" y="679"/>
                  </a:cubicBezTo>
                  <a:cubicBezTo>
                    <a:pt x="1655" y="923"/>
                    <a:pt x="1899" y="1194"/>
                    <a:pt x="2061" y="1466"/>
                  </a:cubicBezTo>
                  <a:cubicBezTo>
                    <a:pt x="2116" y="1411"/>
                    <a:pt x="2116" y="1357"/>
                    <a:pt x="2143" y="1330"/>
                  </a:cubicBezTo>
                  <a:cubicBezTo>
                    <a:pt x="2414" y="1818"/>
                    <a:pt x="2387" y="2469"/>
                    <a:pt x="2116" y="2930"/>
                  </a:cubicBezTo>
                  <a:cubicBezTo>
                    <a:pt x="1845" y="2415"/>
                    <a:pt x="1383" y="1954"/>
                    <a:pt x="841" y="1683"/>
                  </a:cubicBezTo>
                  <a:cubicBezTo>
                    <a:pt x="895" y="1791"/>
                    <a:pt x="895" y="1845"/>
                    <a:pt x="922" y="1954"/>
                  </a:cubicBezTo>
                  <a:cubicBezTo>
                    <a:pt x="895" y="1954"/>
                    <a:pt x="841" y="1927"/>
                    <a:pt x="814" y="1927"/>
                  </a:cubicBezTo>
                  <a:cubicBezTo>
                    <a:pt x="814" y="2008"/>
                    <a:pt x="814" y="2035"/>
                    <a:pt x="841" y="2089"/>
                  </a:cubicBezTo>
                  <a:cubicBezTo>
                    <a:pt x="353" y="2334"/>
                    <a:pt x="0" y="2930"/>
                    <a:pt x="109" y="3473"/>
                  </a:cubicBezTo>
                  <a:cubicBezTo>
                    <a:pt x="136" y="3419"/>
                    <a:pt x="136" y="3391"/>
                    <a:pt x="163" y="3310"/>
                  </a:cubicBezTo>
                  <a:cubicBezTo>
                    <a:pt x="271" y="3771"/>
                    <a:pt x="570" y="4151"/>
                    <a:pt x="949" y="4368"/>
                  </a:cubicBezTo>
                  <a:cubicBezTo>
                    <a:pt x="922" y="4287"/>
                    <a:pt x="922" y="4259"/>
                    <a:pt x="895" y="4205"/>
                  </a:cubicBezTo>
                  <a:cubicBezTo>
                    <a:pt x="1221" y="4341"/>
                    <a:pt x="1573" y="4395"/>
                    <a:pt x="1899" y="4395"/>
                  </a:cubicBezTo>
                  <a:cubicBezTo>
                    <a:pt x="2007" y="4395"/>
                    <a:pt x="2116" y="4476"/>
                    <a:pt x="2197" y="4531"/>
                  </a:cubicBezTo>
                  <a:lnTo>
                    <a:pt x="2197" y="4422"/>
                  </a:lnTo>
                  <a:cubicBezTo>
                    <a:pt x="2414" y="4531"/>
                    <a:pt x="2577" y="4639"/>
                    <a:pt x="2712" y="4802"/>
                  </a:cubicBezTo>
                  <a:cubicBezTo>
                    <a:pt x="3553" y="4287"/>
                    <a:pt x="4584" y="4368"/>
                    <a:pt x="5533" y="4124"/>
                  </a:cubicBezTo>
                  <a:cubicBezTo>
                    <a:pt x="5940" y="4015"/>
                    <a:pt x="6374" y="3853"/>
                    <a:pt x="6645" y="3473"/>
                  </a:cubicBezTo>
                  <a:cubicBezTo>
                    <a:pt x="6917" y="3147"/>
                    <a:pt x="6998" y="2740"/>
                    <a:pt x="7079" y="2334"/>
                  </a:cubicBezTo>
                  <a:cubicBezTo>
                    <a:pt x="7134" y="1737"/>
                    <a:pt x="7324" y="1005"/>
                    <a:pt x="7568" y="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4"/>
            <p:cNvSpPr/>
            <p:nvPr/>
          </p:nvSpPr>
          <p:spPr>
            <a:xfrm flipH="1">
              <a:off x="421996" y="2094445"/>
              <a:ext cx="1034050" cy="1457441"/>
            </a:xfrm>
            <a:custGeom>
              <a:avLst/>
              <a:gdLst/>
              <a:ahLst/>
              <a:cxnLst/>
              <a:rect l="l" t="t" r="r" b="b"/>
              <a:pathLst>
                <a:path w="18879" h="26609" extrusionOk="0">
                  <a:moveTo>
                    <a:pt x="13264" y="25904"/>
                  </a:moveTo>
                  <a:cubicBezTo>
                    <a:pt x="11230" y="26582"/>
                    <a:pt x="8897" y="26609"/>
                    <a:pt x="6836" y="26012"/>
                  </a:cubicBezTo>
                  <a:cubicBezTo>
                    <a:pt x="6348" y="25877"/>
                    <a:pt x="5886" y="25714"/>
                    <a:pt x="5480" y="25388"/>
                  </a:cubicBezTo>
                  <a:cubicBezTo>
                    <a:pt x="5100" y="25090"/>
                    <a:pt x="4747" y="24493"/>
                    <a:pt x="4883" y="24086"/>
                  </a:cubicBezTo>
                  <a:cubicBezTo>
                    <a:pt x="5100" y="23408"/>
                    <a:pt x="4747" y="22676"/>
                    <a:pt x="4313" y="22106"/>
                  </a:cubicBezTo>
                  <a:cubicBezTo>
                    <a:pt x="3879" y="21537"/>
                    <a:pt x="3337" y="20940"/>
                    <a:pt x="3147" y="20262"/>
                  </a:cubicBezTo>
                  <a:cubicBezTo>
                    <a:pt x="3038" y="19801"/>
                    <a:pt x="3066" y="19286"/>
                    <a:pt x="2984" y="18824"/>
                  </a:cubicBezTo>
                  <a:cubicBezTo>
                    <a:pt x="2903" y="18336"/>
                    <a:pt x="2686" y="17902"/>
                    <a:pt x="2143" y="17740"/>
                  </a:cubicBezTo>
                  <a:cubicBezTo>
                    <a:pt x="1" y="14349"/>
                    <a:pt x="3066" y="12803"/>
                    <a:pt x="2143" y="9467"/>
                  </a:cubicBezTo>
                  <a:cubicBezTo>
                    <a:pt x="3364" y="7460"/>
                    <a:pt x="4340" y="1465"/>
                    <a:pt x="7351" y="1"/>
                  </a:cubicBezTo>
                  <a:cubicBezTo>
                    <a:pt x="7568" y="272"/>
                    <a:pt x="7948" y="787"/>
                    <a:pt x="8138" y="1058"/>
                  </a:cubicBezTo>
                  <a:cubicBezTo>
                    <a:pt x="10064" y="1492"/>
                    <a:pt x="12695" y="2876"/>
                    <a:pt x="13373" y="4530"/>
                  </a:cubicBezTo>
                  <a:cubicBezTo>
                    <a:pt x="14051" y="6158"/>
                    <a:pt x="14186" y="7921"/>
                    <a:pt x="14485" y="9657"/>
                  </a:cubicBezTo>
                  <a:cubicBezTo>
                    <a:pt x="14946" y="12396"/>
                    <a:pt x="15895" y="15081"/>
                    <a:pt x="17251" y="17631"/>
                  </a:cubicBezTo>
                  <a:cubicBezTo>
                    <a:pt x="18119" y="18282"/>
                    <a:pt x="18336" y="19421"/>
                    <a:pt x="17875" y="20316"/>
                  </a:cubicBezTo>
                  <a:cubicBezTo>
                    <a:pt x="18472" y="20343"/>
                    <a:pt x="18879" y="20913"/>
                    <a:pt x="18852" y="21428"/>
                  </a:cubicBezTo>
                  <a:cubicBezTo>
                    <a:pt x="18825" y="21944"/>
                    <a:pt x="18472" y="22405"/>
                    <a:pt x="18119" y="22812"/>
                  </a:cubicBezTo>
                  <a:cubicBezTo>
                    <a:pt x="16790" y="24249"/>
                    <a:pt x="15298" y="25226"/>
                    <a:pt x="13264" y="2590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4"/>
            <p:cNvSpPr/>
            <p:nvPr/>
          </p:nvSpPr>
          <p:spPr>
            <a:xfrm flipH="1">
              <a:off x="418982" y="2443573"/>
              <a:ext cx="958300" cy="1106843"/>
            </a:xfrm>
            <a:custGeom>
              <a:avLst/>
              <a:gdLst/>
              <a:ahLst/>
              <a:cxnLst/>
              <a:rect l="l" t="t" r="r" b="b"/>
              <a:pathLst>
                <a:path w="17496" h="20208" extrusionOk="0">
                  <a:moveTo>
                    <a:pt x="16437" y="13861"/>
                  </a:moveTo>
                  <a:cubicBezTo>
                    <a:pt x="16953" y="12993"/>
                    <a:pt x="16681" y="11827"/>
                    <a:pt x="15841" y="11203"/>
                  </a:cubicBezTo>
                  <a:cubicBezTo>
                    <a:pt x="15488" y="10552"/>
                    <a:pt x="15190" y="9928"/>
                    <a:pt x="14918" y="9304"/>
                  </a:cubicBezTo>
                  <a:cubicBezTo>
                    <a:pt x="15027" y="9982"/>
                    <a:pt x="15054" y="10660"/>
                    <a:pt x="15081" y="11338"/>
                  </a:cubicBezTo>
                  <a:cubicBezTo>
                    <a:pt x="15081" y="12776"/>
                    <a:pt x="13996" y="13861"/>
                    <a:pt x="12531" y="14349"/>
                  </a:cubicBezTo>
                  <a:cubicBezTo>
                    <a:pt x="13752" y="14214"/>
                    <a:pt x="14701" y="13508"/>
                    <a:pt x="15325" y="12559"/>
                  </a:cubicBezTo>
                  <a:cubicBezTo>
                    <a:pt x="15081" y="14946"/>
                    <a:pt x="12667" y="16655"/>
                    <a:pt x="10361" y="17116"/>
                  </a:cubicBezTo>
                  <a:cubicBezTo>
                    <a:pt x="12179" y="17116"/>
                    <a:pt x="14105" y="16655"/>
                    <a:pt x="15569" y="15434"/>
                  </a:cubicBezTo>
                  <a:cubicBezTo>
                    <a:pt x="13616" y="18309"/>
                    <a:pt x="9900" y="18445"/>
                    <a:pt x="6781" y="18065"/>
                  </a:cubicBezTo>
                  <a:cubicBezTo>
                    <a:pt x="10633" y="18445"/>
                    <a:pt x="11365" y="13264"/>
                    <a:pt x="13047" y="10715"/>
                  </a:cubicBezTo>
                  <a:cubicBezTo>
                    <a:pt x="12097" y="10959"/>
                    <a:pt x="11718" y="11799"/>
                    <a:pt x="11012" y="12423"/>
                  </a:cubicBezTo>
                  <a:cubicBezTo>
                    <a:pt x="12803" y="8436"/>
                    <a:pt x="11501" y="3961"/>
                    <a:pt x="10172" y="1"/>
                  </a:cubicBezTo>
                  <a:cubicBezTo>
                    <a:pt x="7079" y="3337"/>
                    <a:pt x="3770" y="6348"/>
                    <a:pt x="0" y="9114"/>
                  </a:cubicBezTo>
                  <a:cubicBezTo>
                    <a:pt x="27" y="9765"/>
                    <a:pt x="244" y="10525"/>
                    <a:pt x="787" y="11338"/>
                  </a:cubicBezTo>
                  <a:cubicBezTo>
                    <a:pt x="1329" y="11501"/>
                    <a:pt x="1519" y="11935"/>
                    <a:pt x="1628" y="12423"/>
                  </a:cubicBezTo>
                  <a:cubicBezTo>
                    <a:pt x="1709" y="12884"/>
                    <a:pt x="1655" y="13400"/>
                    <a:pt x="1790" y="13861"/>
                  </a:cubicBezTo>
                  <a:cubicBezTo>
                    <a:pt x="2007" y="14539"/>
                    <a:pt x="2496" y="15136"/>
                    <a:pt x="2957" y="15705"/>
                  </a:cubicBezTo>
                  <a:cubicBezTo>
                    <a:pt x="3391" y="16275"/>
                    <a:pt x="3743" y="16980"/>
                    <a:pt x="3526" y="17658"/>
                  </a:cubicBezTo>
                  <a:cubicBezTo>
                    <a:pt x="3391" y="18119"/>
                    <a:pt x="3689" y="18716"/>
                    <a:pt x="4096" y="18987"/>
                  </a:cubicBezTo>
                  <a:cubicBezTo>
                    <a:pt x="4476" y="19286"/>
                    <a:pt x="4937" y="19476"/>
                    <a:pt x="5452" y="19611"/>
                  </a:cubicBezTo>
                  <a:cubicBezTo>
                    <a:pt x="7513" y="20208"/>
                    <a:pt x="9873" y="20181"/>
                    <a:pt x="11908" y="19503"/>
                  </a:cubicBezTo>
                  <a:cubicBezTo>
                    <a:pt x="13888" y="18825"/>
                    <a:pt x="15434" y="17848"/>
                    <a:pt x="16736" y="16383"/>
                  </a:cubicBezTo>
                  <a:cubicBezTo>
                    <a:pt x="17115" y="15977"/>
                    <a:pt x="17468" y="15488"/>
                    <a:pt x="17495" y="15000"/>
                  </a:cubicBezTo>
                  <a:cubicBezTo>
                    <a:pt x="17468" y="14485"/>
                    <a:pt x="17061" y="13915"/>
                    <a:pt x="16437" y="138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4"/>
            <p:cNvSpPr/>
            <p:nvPr/>
          </p:nvSpPr>
          <p:spPr>
            <a:xfrm flipH="1">
              <a:off x="1635768" y="2295027"/>
              <a:ext cx="390747" cy="647794"/>
            </a:xfrm>
            <a:custGeom>
              <a:avLst/>
              <a:gdLst/>
              <a:ahLst/>
              <a:cxnLst/>
              <a:rect l="l" t="t" r="r" b="b"/>
              <a:pathLst>
                <a:path w="7134" h="11827" extrusionOk="0">
                  <a:moveTo>
                    <a:pt x="3309" y="2469"/>
                  </a:moveTo>
                  <a:cubicBezTo>
                    <a:pt x="1926" y="2441"/>
                    <a:pt x="570" y="2604"/>
                    <a:pt x="0" y="3906"/>
                  </a:cubicBezTo>
                  <a:cubicBezTo>
                    <a:pt x="271" y="5452"/>
                    <a:pt x="1139" y="6483"/>
                    <a:pt x="2170" y="7161"/>
                  </a:cubicBezTo>
                  <a:cubicBezTo>
                    <a:pt x="2821" y="8571"/>
                    <a:pt x="3391" y="10416"/>
                    <a:pt x="4069" y="11826"/>
                  </a:cubicBezTo>
                  <a:cubicBezTo>
                    <a:pt x="4692" y="11663"/>
                    <a:pt x="5669" y="11121"/>
                    <a:pt x="6184" y="10796"/>
                  </a:cubicBezTo>
                  <a:cubicBezTo>
                    <a:pt x="6727" y="10443"/>
                    <a:pt x="7025" y="9982"/>
                    <a:pt x="7134" y="9358"/>
                  </a:cubicBezTo>
                  <a:cubicBezTo>
                    <a:pt x="6320" y="8382"/>
                    <a:pt x="5560" y="7297"/>
                    <a:pt x="4801" y="6347"/>
                  </a:cubicBezTo>
                  <a:cubicBezTo>
                    <a:pt x="4991" y="5425"/>
                    <a:pt x="5099" y="4503"/>
                    <a:pt x="4882" y="3608"/>
                  </a:cubicBezTo>
                  <a:cubicBezTo>
                    <a:pt x="4638" y="2333"/>
                    <a:pt x="3716" y="1356"/>
                    <a:pt x="3363" y="136"/>
                  </a:cubicBezTo>
                  <a:cubicBezTo>
                    <a:pt x="3336" y="27"/>
                    <a:pt x="3228" y="0"/>
                    <a:pt x="3174" y="82"/>
                  </a:cubicBezTo>
                  <a:cubicBezTo>
                    <a:pt x="2685" y="380"/>
                    <a:pt x="2794" y="1384"/>
                    <a:pt x="3309" y="2469"/>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4"/>
            <p:cNvSpPr/>
            <p:nvPr/>
          </p:nvSpPr>
          <p:spPr>
            <a:xfrm flipH="1">
              <a:off x="1873481" y="2167239"/>
              <a:ext cx="172369" cy="350654"/>
            </a:xfrm>
            <a:custGeom>
              <a:avLst/>
              <a:gdLst/>
              <a:ahLst/>
              <a:cxnLst/>
              <a:rect l="l" t="t" r="r" b="b"/>
              <a:pathLst>
                <a:path w="3147" h="6402" extrusionOk="0">
                  <a:moveTo>
                    <a:pt x="190" y="1221"/>
                  </a:moveTo>
                  <a:cubicBezTo>
                    <a:pt x="109" y="977"/>
                    <a:pt x="0" y="706"/>
                    <a:pt x="0" y="462"/>
                  </a:cubicBezTo>
                  <a:cubicBezTo>
                    <a:pt x="0" y="245"/>
                    <a:pt x="136" y="1"/>
                    <a:pt x="326" y="28"/>
                  </a:cubicBezTo>
                  <a:cubicBezTo>
                    <a:pt x="570" y="55"/>
                    <a:pt x="733" y="380"/>
                    <a:pt x="841" y="652"/>
                  </a:cubicBezTo>
                  <a:cubicBezTo>
                    <a:pt x="1546" y="2143"/>
                    <a:pt x="2225" y="3662"/>
                    <a:pt x="2957" y="5154"/>
                  </a:cubicBezTo>
                  <a:cubicBezTo>
                    <a:pt x="3011" y="5290"/>
                    <a:pt x="3093" y="5452"/>
                    <a:pt x="3120" y="5615"/>
                  </a:cubicBezTo>
                  <a:cubicBezTo>
                    <a:pt x="3147" y="5886"/>
                    <a:pt x="2984" y="6103"/>
                    <a:pt x="2767" y="6131"/>
                  </a:cubicBezTo>
                  <a:cubicBezTo>
                    <a:pt x="1899" y="6402"/>
                    <a:pt x="1655" y="5019"/>
                    <a:pt x="1357" y="4205"/>
                  </a:cubicBezTo>
                  <a:cubicBezTo>
                    <a:pt x="950" y="3228"/>
                    <a:pt x="570" y="2198"/>
                    <a:pt x="190" y="122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4"/>
            <p:cNvSpPr/>
            <p:nvPr/>
          </p:nvSpPr>
          <p:spPr>
            <a:xfrm flipH="1">
              <a:off x="1830374" y="2188053"/>
              <a:ext cx="160538" cy="309081"/>
            </a:xfrm>
            <a:custGeom>
              <a:avLst/>
              <a:gdLst/>
              <a:ahLst/>
              <a:cxnLst/>
              <a:rect l="l" t="t" r="r" b="b"/>
              <a:pathLst>
                <a:path w="2931" h="5643" extrusionOk="0">
                  <a:moveTo>
                    <a:pt x="191" y="1112"/>
                  </a:moveTo>
                  <a:cubicBezTo>
                    <a:pt x="109" y="895"/>
                    <a:pt x="1" y="678"/>
                    <a:pt x="55" y="434"/>
                  </a:cubicBezTo>
                  <a:cubicBezTo>
                    <a:pt x="55" y="190"/>
                    <a:pt x="218" y="0"/>
                    <a:pt x="408" y="27"/>
                  </a:cubicBezTo>
                  <a:cubicBezTo>
                    <a:pt x="652" y="55"/>
                    <a:pt x="788" y="326"/>
                    <a:pt x="896" y="543"/>
                  </a:cubicBezTo>
                  <a:cubicBezTo>
                    <a:pt x="1547" y="1845"/>
                    <a:pt x="2144" y="3174"/>
                    <a:pt x="2795" y="4503"/>
                  </a:cubicBezTo>
                  <a:cubicBezTo>
                    <a:pt x="2849" y="4639"/>
                    <a:pt x="2930" y="4774"/>
                    <a:pt x="2930" y="4910"/>
                  </a:cubicBezTo>
                  <a:cubicBezTo>
                    <a:pt x="2930" y="5127"/>
                    <a:pt x="2768" y="5317"/>
                    <a:pt x="2551" y="5371"/>
                  </a:cubicBezTo>
                  <a:cubicBezTo>
                    <a:pt x="1710" y="5642"/>
                    <a:pt x="1493" y="4422"/>
                    <a:pt x="1222" y="3689"/>
                  </a:cubicBezTo>
                  <a:cubicBezTo>
                    <a:pt x="869" y="2875"/>
                    <a:pt x="516" y="1980"/>
                    <a:pt x="191" y="1112"/>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4"/>
            <p:cNvSpPr/>
            <p:nvPr/>
          </p:nvSpPr>
          <p:spPr>
            <a:xfrm flipH="1">
              <a:off x="1916533" y="2228148"/>
              <a:ext cx="157526" cy="306124"/>
            </a:xfrm>
            <a:custGeom>
              <a:avLst/>
              <a:gdLst/>
              <a:ahLst/>
              <a:cxnLst/>
              <a:rect l="l" t="t" r="r" b="b"/>
              <a:pathLst>
                <a:path w="2876" h="5589" extrusionOk="0">
                  <a:moveTo>
                    <a:pt x="163" y="1086"/>
                  </a:moveTo>
                  <a:cubicBezTo>
                    <a:pt x="109" y="896"/>
                    <a:pt x="0" y="652"/>
                    <a:pt x="27" y="435"/>
                  </a:cubicBezTo>
                  <a:cubicBezTo>
                    <a:pt x="27" y="245"/>
                    <a:pt x="217" y="1"/>
                    <a:pt x="407" y="28"/>
                  </a:cubicBezTo>
                  <a:cubicBezTo>
                    <a:pt x="651" y="82"/>
                    <a:pt x="787" y="299"/>
                    <a:pt x="895" y="543"/>
                  </a:cubicBezTo>
                  <a:cubicBezTo>
                    <a:pt x="1492" y="1845"/>
                    <a:pt x="2143" y="3147"/>
                    <a:pt x="2740" y="4449"/>
                  </a:cubicBezTo>
                  <a:cubicBezTo>
                    <a:pt x="2821" y="4585"/>
                    <a:pt x="2875" y="4720"/>
                    <a:pt x="2875" y="4856"/>
                  </a:cubicBezTo>
                  <a:cubicBezTo>
                    <a:pt x="2875" y="5073"/>
                    <a:pt x="2712" y="5263"/>
                    <a:pt x="2523" y="5317"/>
                  </a:cubicBezTo>
                  <a:cubicBezTo>
                    <a:pt x="1655" y="5588"/>
                    <a:pt x="1492" y="4368"/>
                    <a:pt x="1194" y="3662"/>
                  </a:cubicBezTo>
                  <a:cubicBezTo>
                    <a:pt x="841" y="2849"/>
                    <a:pt x="515" y="1981"/>
                    <a:pt x="163" y="1086"/>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4"/>
            <p:cNvSpPr/>
            <p:nvPr/>
          </p:nvSpPr>
          <p:spPr>
            <a:xfrm flipH="1">
              <a:off x="1955203" y="2272734"/>
              <a:ext cx="142628" cy="282297"/>
            </a:xfrm>
            <a:custGeom>
              <a:avLst/>
              <a:gdLst/>
              <a:ahLst/>
              <a:cxnLst/>
              <a:rect l="l" t="t" r="r" b="b"/>
              <a:pathLst>
                <a:path w="2604" h="5154" extrusionOk="0">
                  <a:moveTo>
                    <a:pt x="407" y="163"/>
                  </a:moveTo>
                  <a:cubicBezTo>
                    <a:pt x="543" y="0"/>
                    <a:pt x="732" y="407"/>
                    <a:pt x="841" y="624"/>
                  </a:cubicBezTo>
                  <a:cubicBezTo>
                    <a:pt x="1383" y="1763"/>
                    <a:pt x="1926" y="2876"/>
                    <a:pt x="2495" y="4042"/>
                  </a:cubicBezTo>
                  <a:cubicBezTo>
                    <a:pt x="2577" y="4150"/>
                    <a:pt x="2604" y="4259"/>
                    <a:pt x="2604" y="4394"/>
                  </a:cubicBezTo>
                  <a:cubicBezTo>
                    <a:pt x="2604" y="4611"/>
                    <a:pt x="2441" y="4774"/>
                    <a:pt x="2224" y="4856"/>
                  </a:cubicBezTo>
                  <a:cubicBezTo>
                    <a:pt x="1383" y="5154"/>
                    <a:pt x="1248" y="4069"/>
                    <a:pt x="1004" y="3418"/>
                  </a:cubicBezTo>
                  <a:cubicBezTo>
                    <a:pt x="705" y="2659"/>
                    <a:pt x="0" y="624"/>
                    <a:pt x="407" y="163"/>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4"/>
            <p:cNvSpPr/>
            <p:nvPr/>
          </p:nvSpPr>
          <p:spPr>
            <a:xfrm flipH="1">
              <a:off x="1805121" y="2384144"/>
              <a:ext cx="59483" cy="92182"/>
            </a:xfrm>
            <a:custGeom>
              <a:avLst/>
              <a:gdLst/>
              <a:ahLst/>
              <a:cxnLst/>
              <a:rect l="l" t="t" r="r" b="b"/>
              <a:pathLst>
                <a:path w="1086" h="1683" extrusionOk="0">
                  <a:moveTo>
                    <a:pt x="1" y="1"/>
                  </a:moveTo>
                  <a:lnTo>
                    <a:pt x="814" y="1682"/>
                  </a:lnTo>
                  <a:cubicBezTo>
                    <a:pt x="868" y="1655"/>
                    <a:pt x="1085" y="1059"/>
                    <a:pt x="1" y="1"/>
                  </a:cubicBezTo>
                  <a:close/>
                </a:path>
              </a:pathLst>
            </a:custGeom>
            <a:solidFill>
              <a:srgbClr val="F4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4"/>
            <p:cNvSpPr/>
            <p:nvPr/>
          </p:nvSpPr>
          <p:spPr>
            <a:xfrm flipH="1">
              <a:off x="1909136" y="2220753"/>
              <a:ext cx="78763" cy="194661"/>
            </a:xfrm>
            <a:custGeom>
              <a:avLst/>
              <a:gdLst/>
              <a:ahLst/>
              <a:cxnLst/>
              <a:rect l="l" t="t" r="r" b="b"/>
              <a:pathLst>
                <a:path w="1438" h="3554" extrusionOk="0">
                  <a:moveTo>
                    <a:pt x="0" y="0"/>
                  </a:moveTo>
                  <a:lnTo>
                    <a:pt x="1302" y="2984"/>
                  </a:lnTo>
                  <a:lnTo>
                    <a:pt x="1438" y="3553"/>
                  </a:lnTo>
                  <a:close/>
                </a:path>
              </a:pathLst>
            </a:custGeom>
            <a:solidFill>
              <a:srgbClr val="F4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4"/>
            <p:cNvSpPr/>
            <p:nvPr/>
          </p:nvSpPr>
          <p:spPr>
            <a:xfrm flipH="1">
              <a:off x="1950710" y="2247483"/>
              <a:ext cx="80296" cy="194661"/>
            </a:xfrm>
            <a:custGeom>
              <a:avLst/>
              <a:gdLst/>
              <a:ahLst/>
              <a:cxnLst/>
              <a:rect l="l" t="t" r="r" b="b"/>
              <a:pathLst>
                <a:path w="1466" h="3554" extrusionOk="0">
                  <a:moveTo>
                    <a:pt x="1" y="0"/>
                  </a:moveTo>
                  <a:lnTo>
                    <a:pt x="1194" y="2658"/>
                  </a:lnTo>
                  <a:lnTo>
                    <a:pt x="1465" y="3554"/>
                  </a:lnTo>
                  <a:close/>
                </a:path>
              </a:pathLst>
            </a:custGeom>
            <a:solidFill>
              <a:srgbClr val="F4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4"/>
            <p:cNvSpPr/>
            <p:nvPr/>
          </p:nvSpPr>
          <p:spPr>
            <a:xfrm flipH="1">
              <a:off x="1995295" y="2287577"/>
              <a:ext cx="69890" cy="175382"/>
            </a:xfrm>
            <a:custGeom>
              <a:avLst/>
              <a:gdLst/>
              <a:ahLst/>
              <a:cxnLst/>
              <a:rect l="l" t="t" r="r" b="b"/>
              <a:pathLst>
                <a:path w="1276" h="3202" extrusionOk="0">
                  <a:moveTo>
                    <a:pt x="1" y="1"/>
                  </a:moveTo>
                  <a:lnTo>
                    <a:pt x="1086" y="2523"/>
                  </a:lnTo>
                  <a:lnTo>
                    <a:pt x="1276" y="3201"/>
                  </a:lnTo>
                  <a:close/>
                </a:path>
              </a:pathLst>
            </a:custGeom>
            <a:solidFill>
              <a:srgbClr val="F4A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4"/>
            <p:cNvSpPr/>
            <p:nvPr/>
          </p:nvSpPr>
          <p:spPr>
            <a:xfrm flipH="1">
              <a:off x="732511" y="2228148"/>
              <a:ext cx="1149894" cy="1476776"/>
            </a:xfrm>
            <a:custGeom>
              <a:avLst/>
              <a:gdLst/>
              <a:ahLst/>
              <a:cxnLst/>
              <a:rect l="l" t="t" r="r" b="b"/>
              <a:pathLst>
                <a:path w="20994" h="26962" extrusionOk="0">
                  <a:moveTo>
                    <a:pt x="19692" y="1248"/>
                  </a:moveTo>
                  <a:cubicBezTo>
                    <a:pt x="18688" y="272"/>
                    <a:pt x="17088" y="1"/>
                    <a:pt x="15732" y="380"/>
                  </a:cubicBezTo>
                  <a:cubicBezTo>
                    <a:pt x="14376" y="760"/>
                    <a:pt x="13209" y="1709"/>
                    <a:pt x="12369" y="2849"/>
                  </a:cubicBezTo>
                  <a:cubicBezTo>
                    <a:pt x="11555" y="4015"/>
                    <a:pt x="11012" y="5317"/>
                    <a:pt x="10605" y="6673"/>
                  </a:cubicBezTo>
                  <a:cubicBezTo>
                    <a:pt x="10199" y="8029"/>
                    <a:pt x="9900" y="9440"/>
                    <a:pt x="9466" y="10796"/>
                  </a:cubicBezTo>
                  <a:cubicBezTo>
                    <a:pt x="9222" y="11501"/>
                    <a:pt x="8842" y="12315"/>
                    <a:pt x="8137" y="12478"/>
                  </a:cubicBezTo>
                  <a:cubicBezTo>
                    <a:pt x="8164" y="12071"/>
                    <a:pt x="8219" y="11664"/>
                    <a:pt x="8110" y="11257"/>
                  </a:cubicBezTo>
                  <a:cubicBezTo>
                    <a:pt x="7974" y="10877"/>
                    <a:pt x="7595" y="10552"/>
                    <a:pt x="7188" y="10579"/>
                  </a:cubicBezTo>
                  <a:cubicBezTo>
                    <a:pt x="6998" y="10606"/>
                    <a:pt x="6862" y="10687"/>
                    <a:pt x="6700" y="10660"/>
                  </a:cubicBezTo>
                  <a:cubicBezTo>
                    <a:pt x="6456" y="10606"/>
                    <a:pt x="6320" y="10416"/>
                    <a:pt x="6239" y="10199"/>
                  </a:cubicBezTo>
                  <a:cubicBezTo>
                    <a:pt x="6157" y="10009"/>
                    <a:pt x="6130" y="9765"/>
                    <a:pt x="6076" y="9575"/>
                  </a:cubicBezTo>
                  <a:cubicBezTo>
                    <a:pt x="5832" y="8952"/>
                    <a:pt x="4882" y="8572"/>
                    <a:pt x="4367" y="9033"/>
                  </a:cubicBezTo>
                  <a:cubicBezTo>
                    <a:pt x="2468" y="10687"/>
                    <a:pt x="1004" y="12884"/>
                    <a:pt x="217" y="15299"/>
                  </a:cubicBezTo>
                  <a:cubicBezTo>
                    <a:pt x="81" y="15678"/>
                    <a:pt x="0" y="16031"/>
                    <a:pt x="54" y="16438"/>
                  </a:cubicBezTo>
                  <a:cubicBezTo>
                    <a:pt x="136" y="16845"/>
                    <a:pt x="326" y="17224"/>
                    <a:pt x="705" y="17333"/>
                  </a:cubicBezTo>
                  <a:cubicBezTo>
                    <a:pt x="868" y="17387"/>
                    <a:pt x="1085" y="17360"/>
                    <a:pt x="1248" y="17468"/>
                  </a:cubicBezTo>
                  <a:cubicBezTo>
                    <a:pt x="1573" y="17658"/>
                    <a:pt x="1519" y="18174"/>
                    <a:pt x="1410" y="18580"/>
                  </a:cubicBezTo>
                  <a:cubicBezTo>
                    <a:pt x="949" y="20316"/>
                    <a:pt x="678" y="22107"/>
                    <a:pt x="570" y="23951"/>
                  </a:cubicBezTo>
                  <a:cubicBezTo>
                    <a:pt x="543" y="24656"/>
                    <a:pt x="543" y="25443"/>
                    <a:pt x="976" y="26012"/>
                  </a:cubicBezTo>
                  <a:cubicBezTo>
                    <a:pt x="1627" y="26880"/>
                    <a:pt x="2902" y="26962"/>
                    <a:pt x="3960" y="26718"/>
                  </a:cubicBezTo>
                  <a:cubicBezTo>
                    <a:pt x="4937" y="26528"/>
                    <a:pt x="5886" y="26148"/>
                    <a:pt x="6754" y="25606"/>
                  </a:cubicBezTo>
                  <a:cubicBezTo>
                    <a:pt x="7161" y="25334"/>
                    <a:pt x="7730" y="25063"/>
                    <a:pt x="8056" y="25389"/>
                  </a:cubicBezTo>
                  <a:cubicBezTo>
                    <a:pt x="8164" y="25497"/>
                    <a:pt x="8219" y="25660"/>
                    <a:pt x="8327" y="25795"/>
                  </a:cubicBezTo>
                  <a:cubicBezTo>
                    <a:pt x="8680" y="26284"/>
                    <a:pt x="9385" y="26257"/>
                    <a:pt x="9955" y="26121"/>
                  </a:cubicBezTo>
                  <a:cubicBezTo>
                    <a:pt x="14674" y="24955"/>
                    <a:pt x="18607" y="21103"/>
                    <a:pt x="19828" y="16411"/>
                  </a:cubicBezTo>
                  <a:cubicBezTo>
                    <a:pt x="20994" y="11528"/>
                    <a:pt x="20587" y="6239"/>
                    <a:pt x="19692" y="124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4"/>
            <p:cNvSpPr/>
            <p:nvPr/>
          </p:nvSpPr>
          <p:spPr>
            <a:xfrm flipH="1">
              <a:off x="1493130" y="2783774"/>
              <a:ext cx="77284" cy="173903"/>
            </a:xfrm>
            <a:custGeom>
              <a:avLst/>
              <a:gdLst/>
              <a:ahLst/>
              <a:cxnLst/>
              <a:rect l="l" t="t" r="r" b="b"/>
              <a:pathLst>
                <a:path w="1411" h="3175" extrusionOk="0">
                  <a:moveTo>
                    <a:pt x="54" y="3174"/>
                  </a:moveTo>
                  <a:cubicBezTo>
                    <a:pt x="163" y="2171"/>
                    <a:pt x="787" y="1276"/>
                    <a:pt x="1410" y="462"/>
                  </a:cubicBezTo>
                  <a:cubicBezTo>
                    <a:pt x="1275" y="516"/>
                    <a:pt x="1112" y="571"/>
                    <a:pt x="977" y="543"/>
                  </a:cubicBezTo>
                  <a:cubicBezTo>
                    <a:pt x="732" y="516"/>
                    <a:pt x="597" y="299"/>
                    <a:pt x="515" y="82"/>
                  </a:cubicBezTo>
                  <a:cubicBezTo>
                    <a:pt x="515" y="55"/>
                    <a:pt x="461" y="28"/>
                    <a:pt x="461" y="1"/>
                  </a:cubicBezTo>
                  <a:cubicBezTo>
                    <a:pt x="163" y="1059"/>
                    <a:pt x="0" y="2144"/>
                    <a:pt x="54" y="31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4"/>
            <p:cNvSpPr/>
            <p:nvPr/>
          </p:nvSpPr>
          <p:spPr>
            <a:xfrm flipH="1">
              <a:off x="1059322" y="2376749"/>
              <a:ext cx="72847" cy="52034"/>
            </a:xfrm>
            <a:custGeom>
              <a:avLst/>
              <a:gdLst/>
              <a:ahLst/>
              <a:cxnLst/>
              <a:rect l="l" t="t" r="r" b="b"/>
              <a:pathLst>
                <a:path w="1330" h="950" extrusionOk="0">
                  <a:moveTo>
                    <a:pt x="1" y="949"/>
                  </a:moveTo>
                  <a:cubicBezTo>
                    <a:pt x="435" y="624"/>
                    <a:pt x="869" y="298"/>
                    <a:pt x="1330" y="0"/>
                  </a:cubicBezTo>
                  <a:cubicBezTo>
                    <a:pt x="814" y="271"/>
                    <a:pt x="380" y="624"/>
                    <a:pt x="1" y="949"/>
                  </a:cubicBezTo>
                  <a:close/>
                </a:path>
              </a:pathLst>
            </a:custGeom>
            <a:solidFill>
              <a:srgbClr val="E7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4"/>
            <p:cNvSpPr/>
            <p:nvPr/>
          </p:nvSpPr>
          <p:spPr>
            <a:xfrm flipH="1">
              <a:off x="1132120" y="2333642"/>
              <a:ext cx="265975" cy="554188"/>
            </a:xfrm>
            <a:custGeom>
              <a:avLst/>
              <a:gdLst/>
              <a:ahLst/>
              <a:cxnLst/>
              <a:rect l="l" t="t" r="r" b="b"/>
              <a:pathLst>
                <a:path w="4856" h="10118" extrusionOk="0">
                  <a:moveTo>
                    <a:pt x="1763" y="4801"/>
                  </a:moveTo>
                  <a:cubicBezTo>
                    <a:pt x="1357" y="6158"/>
                    <a:pt x="1058" y="7541"/>
                    <a:pt x="624" y="8897"/>
                  </a:cubicBezTo>
                  <a:cubicBezTo>
                    <a:pt x="489" y="9331"/>
                    <a:pt x="272" y="9765"/>
                    <a:pt x="0" y="10118"/>
                  </a:cubicBezTo>
                  <a:cubicBezTo>
                    <a:pt x="543" y="9765"/>
                    <a:pt x="923" y="9277"/>
                    <a:pt x="1248" y="8761"/>
                  </a:cubicBezTo>
                  <a:cubicBezTo>
                    <a:pt x="2740" y="6456"/>
                    <a:pt x="3011" y="3554"/>
                    <a:pt x="4856" y="1736"/>
                  </a:cubicBezTo>
                  <a:cubicBezTo>
                    <a:pt x="3689" y="2604"/>
                    <a:pt x="2659" y="3608"/>
                    <a:pt x="2197" y="4991"/>
                  </a:cubicBezTo>
                  <a:cubicBezTo>
                    <a:pt x="2550" y="3255"/>
                    <a:pt x="3255" y="1492"/>
                    <a:pt x="4286" y="0"/>
                  </a:cubicBezTo>
                  <a:cubicBezTo>
                    <a:pt x="4015" y="272"/>
                    <a:pt x="3744" y="570"/>
                    <a:pt x="3499" y="923"/>
                  </a:cubicBezTo>
                  <a:cubicBezTo>
                    <a:pt x="2686" y="2116"/>
                    <a:pt x="2170" y="3445"/>
                    <a:pt x="1763" y="48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4"/>
            <p:cNvSpPr/>
            <p:nvPr/>
          </p:nvSpPr>
          <p:spPr>
            <a:xfrm flipH="1">
              <a:off x="751791" y="2592175"/>
              <a:ext cx="1136584" cy="1108322"/>
            </a:xfrm>
            <a:custGeom>
              <a:avLst/>
              <a:gdLst/>
              <a:ahLst/>
              <a:cxnLst/>
              <a:rect l="l" t="t" r="r" b="b"/>
              <a:pathLst>
                <a:path w="20751" h="20235" extrusionOk="0">
                  <a:moveTo>
                    <a:pt x="16221" y="13047"/>
                  </a:moveTo>
                  <a:cubicBezTo>
                    <a:pt x="16817" y="11121"/>
                    <a:pt x="17143" y="9195"/>
                    <a:pt x="16926" y="7296"/>
                  </a:cubicBezTo>
                  <a:cubicBezTo>
                    <a:pt x="16546" y="11745"/>
                    <a:pt x="13915" y="15976"/>
                    <a:pt x="10172" y="18471"/>
                  </a:cubicBezTo>
                  <a:cubicBezTo>
                    <a:pt x="10416" y="14755"/>
                    <a:pt x="10877" y="10660"/>
                    <a:pt x="9223" y="7161"/>
                  </a:cubicBezTo>
                  <a:cubicBezTo>
                    <a:pt x="9928" y="9927"/>
                    <a:pt x="9928" y="12694"/>
                    <a:pt x="9602" y="15461"/>
                  </a:cubicBezTo>
                  <a:cubicBezTo>
                    <a:pt x="9467" y="12341"/>
                    <a:pt x="8517" y="9439"/>
                    <a:pt x="8382" y="6320"/>
                  </a:cubicBezTo>
                  <a:cubicBezTo>
                    <a:pt x="7161" y="10416"/>
                    <a:pt x="8626" y="15569"/>
                    <a:pt x="5371" y="18824"/>
                  </a:cubicBezTo>
                  <a:cubicBezTo>
                    <a:pt x="4883" y="15461"/>
                    <a:pt x="5724" y="12206"/>
                    <a:pt x="6809" y="9059"/>
                  </a:cubicBezTo>
                  <a:cubicBezTo>
                    <a:pt x="5263" y="11934"/>
                    <a:pt x="3554" y="14945"/>
                    <a:pt x="3798" y="18309"/>
                  </a:cubicBezTo>
                  <a:cubicBezTo>
                    <a:pt x="1628" y="18173"/>
                    <a:pt x="1764" y="15054"/>
                    <a:pt x="1872" y="13372"/>
                  </a:cubicBezTo>
                  <a:cubicBezTo>
                    <a:pt x="2252" y="10253"/>
                    <a:pt x="3906" y="7595"/>
                    <a:pt x="4991" y="4692"/>
                  </a:cubicBezTo>
                  <a:cubicBezTo>
                    <a:pt x="4042" y="6483"/>
                    <a:pt x="3066" y="9114"/>
                    <a:pt x="896" y="9737"/>
                  </a:cubicBezTo>
                  <a:cubicBezTo>
                    <a:pt x="624" y="9303"/>
                    <a:pt x="435" y="8815"/>
                    <a:pt x="353" y="8354"/>
                  </a:cubicBezTo>
                  <a:cubicBezTo>
                    <a:pt x="299" y="8408"/>
                    <a:pt x="272" y="8517"/>
                    <a:pt x="245" y="8571"/>
                  </a:cubicBezTo>
                  <a:cubicBezTo>
                    <a:pt x="109" y="8951"/>
                    <a:pt x="1" y="9331"/>
                    <a:pt x="82" y="9737"/>
                  </a:cubicBezTo>
                  <a:cubicBezTo>
                    <a:pt x="109" y="10117"/>
                    <a:pt x="353" y="10524"/>
                    <a:pt x="706" y="10605"/>
                  </a:cubicBezTo>
                  <a:cubicBezTo>
                    <a:pt x="896" y="10687"/>
                    <a:pt x="1085" y="10660"/>
                    <a:pt x="1248" y="10741"/>
                  </a:cubicBezTo>
                  <a:cubicBezTo>
                    <a:pt x="1601" y="10958"/>
                    <a:pt x="1519" y="11473"/>
                    <a:pt x="1438" y="11880"/>
                  </a:cubicBezTo>
                  <a:cubicBezTo>
                    <a:pt x="950" y="13589"/>
                    <a:pt x="679" y="15406"/>
                    <a:pt x="570" y="17224"/>
                  </a:cubicBezTo>
                  <a:cubicBezTo>
                    <a:pt x="543" y="17929"/>
                    <a:pt x="543" y="18715"/>
                    <a:pt x="977" y="19285"/>
                  </a:cubicBezTo>
                  <a:cubicBezTo>
                    <a:pt x="1628" y="20180"/>
                    <a:pt x="2930" y="20234"/>
                    <a:pt x="3961" y="20017"/>
                  </a:cubicBezTo>
                  <a:cubicBezTo>
                    <a:pt x="4964" y="19800"/>
                    <a:pt x="5914" y="19421"/>
                    <a:pt x="6754" y="18878"/>
                  </a:cubicBezTo>
                  <a:cubicBezTo>
                    <a:pt x="7161" y="18607"/>
                    <a:pt x="7731" y="18336"/>
                    <a:pt x="8083" y="18688"/>
                  </a:cubicBezTo>
                  <a:cubicBezTo>
                    <a:pt x="8165" y="18797"/>
                    <a:pt x="8246" y="18960"/>
                    <a:pt x="8355" y="19095"/>
                  </a:cubicBezTo>
                  <a:cubicBezTo>
                    <a:pt x="8680" y="19556"/>
                    <a:pt x="9385" y="19529"/>
                    <a:pt x="9982" y="19394"/>
                  </a:cubicBezTo>
                  <a:cubicBezTo>
                    <a:pt x="14675" y="18254"/>
                    <a:pt x="18608" y="14376"/>
                    <a:pt x="19828" y="9710"/>
                  </a:cubicBezTo>
                  <a:cubicBezTo>
                    <a:pt x="20642" y="6591"/>
                    <a:pt x="20750" y="3255"/>
                    <a:pt x="20506" y="0"/>
                  </a:cubicBezTo>
                  <a:cubicBezTo>
                    <a:pt x="20316" y="4638"/>
                    <a:pt x="18689" y="9222"/>
                    <a:pt x="16221" y="130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8" name="Google Shape;1448;p54"/>
          <p:cNvGrpSpPr/>
          <p:nvPr/>
        </p:nvGrpSpPr>
        <p:grpSpPr>
          <a:xfrm flipH="1">
            <a:off x="3239635" y="928734"/>
            <a:ext cx="927203" cy="1142485"/>
            <a:chOff x="1113259" y="3241214"/>
            <a:chExt cx="1594229" cy="1964382"/>
          </a:xfrm>
        </p:grpSpPr>
        <p:sp>
          <p:nvSpPr>
            <p:cNvPr id="1449" name="Google Shape;1449;p54"/>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4"/>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4"/>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4"/>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4"/>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4"/>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4"/>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4"/>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4"/>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4"/>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4"/>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4"/>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4"/>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4"/>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4"/>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4"/>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4"/>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4"/>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4"/>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4"/>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4"/>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4"/>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4"/>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4"/>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4"/>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4"/>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4"/>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4"/>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4"/>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4"/>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7"/>
          <p:cNvSpPr txBox="1">
            <a:spLocks noGrp="1"/>
          </p:cNvSpPr>
          <p:nvPr>
            <p:ph type="title"/>
          </p:nvPr>
        </p:nvSpPr>
        <p:spPr>
          <a:xfrm>
            <a:off x="720000" y="15791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Lessons</a:t>
            </a:r>
            <a:endParaRPr dirty="0"/>
          </a:p>
        </p:txBody>
      </p:sp>
      <p:sp>
        <p:nvSpPr>
          <p:cNvPr id="411" name="Google Shape;411;p37"/>
          <p:cNvSpPr txBox="1">
            <a:spLocks noGrp="1"/>
          </p:cNvSpPr>
          <p:nvPr>
            <p:ph type="subTitle" idx="9"/>
          </p:nvPr>
        </p:nvSpPr>
        <p:spPr>
          <a:xfrm>
            <a:off x="246675" y="892775"/>
            <a:ext cx="5904900" cy="3983100"/>
          </a:xfrm>
          <a:prstGeom prst="rect">
            <a:avLst/>
          </a:prstGeom>
        </p:spPr>
        <p:txBody>
          <a:bodyPr spcFirstLastPara="1" wrap="square" lIns="91425" tIns="91425" rIns="91425" bIns="91425" anchor="b" anchorCtr="0">
            <a:noAutofit/>
          </a:bodyPr>
          <a:lstStyle/>
          <a:p>
            <a:pPr marL="457200" lvl="0" indent="-330200" algn="l" rtl="0">
              <a:spcBef>
                <a:spcPts val="0"/>
              </a:spcBef>
              <a:spcAft>
                <a:spcPts val="0"/>
              </a:spcAft>
              <a:buSzPts val="1600"/>
              <a:buAutoNum type="arabicPeriod"/>
            </a:pPr>
            <a:r>
              <a:rPr lang="en" sz="1600" dirty="0"/>
              <a:t>The </a:t>
            </a:r>
            <a:r>
              <a:rPr lang="en" sz="1600" dirty="0" err="1"/>
              <a:t>Saviour</a:t>
            </a:r>
            <a:r>
              <a:rPr lang="en" sz="1600" dirty="0"/>
              <a:t> is born</a:t>
            </a:r>
            <a:endParaRPr sz="1600" dirty="0"/>
          </a:p>
          <a:p>
            <a:pPr marL="457200" lvl="0" indent="-330200" algn="l" rtl="0">
              <a:spcBef>
                <a:spcPts val="0"/>
              </a:spcBef>
              <a:spcAft>
                <a:spcPts val="0"/>
              </a:spcAft>
              <a:buSzPts val="1600"/>
              <a:buAutoNum type="arabicPeriod"/>
            </a:pPr>
            <a:r>
              <a:rPr lang="en" sz="1600" dirty="0"/>
              <a:t>The lamb of God who takes away the sins of the world</a:t>
            </a:r>
            <a:endParaRPr sz="1600" dirty="0"/>
          </a:p>
          <a:p>
            <a:pPr marL="457200" lvl="0" indent="-330200" algn="l" rtl="0">
              <a:spcBef>
                <a:spcPts val="0"/>
              </a:spcBef>
              <a:spcAft>
                <a:spcPts val="0"/>
              </a:spcAft>
              <a:buSzPts val="1600"/>
              <a:buAutoNum type="arabicPeriod"/>
            </a:pPr>
            <a:r>
              <a:rPr lang="en" sz="1600" dirty="0"/>
              <a:t>Jesus who overcame temptations</a:t>
            </a:r>
            <a:endParaRPr sz="1600" dirty="0"/>
          </a:p>
          <a:p>
            <a:pPr marL="457200" lvl="0" indent="-330200" algn="l" rtl="0">
              <a:spcBef>
                <a:spcPts val="0"/>
              </a:spcBef>
              <a:spcAft>
                <a:spcPts val="0"/>
              </a:spcAft>
              <a:buSzPts val="1600"/>
              <a:buAutoNum type="arabicPeriod"/>
            </a:pPr>
            <a:r>
              <a:rPr lang="en" sz="1600" dirty="0"/>
              <a:t>Jesus who proclaims the good news of the Kingdom of God</a:t>
            </a:r>
            <a:endParaRPr sz="1600" dirty="0"/>
          </a:p>
          <a:p>
            <a:pPr marL="457200" lvl="0" indent="-330200" algn="l" rtl="0">
              <a:spcBef>
                <a:spcPts val="0"/>
              </a:spcBef>
              <a:spcAft>
                <a:spcPts val="0"/>
              </a:spcAft>
              <a:buSzPts val="1600"/>
              <a:buAutoNum type="arabicPeriod"/>
            </a:pPr>
            <a:r>
              <a:rPr lang="en" sz="1600" dirty="0"/>
              <a:t>Jesus who revealed the glory of God</a:t>
            </a:r>
            <a:endParaRPr sz="1600" dirty="0"/>
          </a:p>
          <a:p>
            <a:pPr marL="457200" lvl="0" indent="-330200" algn="l" rtl="0">
              <a:spcBef>
                <a:spcPts val="0"/>
              </a:spcBef>
              <a:spcAft>
                <a:spcPts val="0"/>
              </a:spcAft>
              <a:buSzPts val="1600"/>
              <a:buAutoNum type="arabicPeriod"/>
            </a:pPr>
            <a:r>
              <a:rPr lang="en" sz="1600" dirty="0"/>
              <a:t>Jesus who came in search if sinners</a:t>
            </a:r>
            <a:endParaRPr sz="1600" dirty="0"/>
          </a:p>
          <a:p>
            <a:pPr marL="457200" lvl="0" indent="-330200" algn="l" rtl="0">
              <a:spcBef>
                <a:spcPts val="0"/>
              </a:spcBef>
              <a:spcAft>
                <a:spcPts val="0"/>
              </a:spcAft>
              <a:buSzPts val="1600"/>
              <a:buAutoNum type="arabicPeriod"/>
            </a:pPr>
            <a:r>
              <a:rPr lang="en" sz="1600" dirty="0"/>
              <a:t>Jesus who took our wounds upon Himself</a:t>
            </a:r>
            <a:endParaRPr sz="1600" dirty="0"/>
          </a:p>
          <a:p>
            <a:pPr marL="457200" lvl="0" indent="-330200" algn="l" rtl="0">
              <a:spcBef>
                <a:spcPts val="0"/>
              </a:spcBef>
              <a:spcAft>
                <a:spcPts val="0"/>
              </a:spcAft>
              <a:buSzPts val="1600"/>
              <a:buAutoNum type="arabicPeriod"/>
            </a:pPr>
            <a:r>
              <a:rPr lang="en" sz="1600" dirty="0"/>
              <a:t>Jesus who died for us</a:t>
            </a:r>
            <a:endParaRPr sz="1600" dirty="0"/>
          </a:p>
          <a:p>
            <a:pPr marL="457200" lvl="0" indent="-330200" algn="l" rtl="0">
              <a:spcBef>
                <a:spcPts val="0"/>
              </a:spcBef>
              <a:spcAft>
                <a:spcPts val="0"/>
              </a:spcAft>
              <a:buSzPts val="1600"/>
              <a:buAutoNum type="arabicPeriod"/>
            </a:pPr>
            <a:r>
              <a:rPr lang="en" sz="1600" dirty="0"/>
              <a:t>Jesus who taught us forgiveness</a:t>
            </a:r>
            <a:endParaRPr sz="1600" dirty="0"/>
          </a:p>
          <a:p>
            <a:pPr marL="457200" lvl="0" indent="-330200" algn="l" rtl="0">
              <a:spcBef>
                <a:spcPts val="0"/>
              </a:spcBef>
              <a:spcAft>
                <a:spcPts val="0"/>
              </a:spcAft>
              <a:buSzPts val="1600"/>
              <a:buAutoNum type="arabicPeriod"/>
            </a:pPr>
            <a:r>
              <a:rPr lang="en" sz="1600" dirty="0"/>
              <a:t>Jesus who triumphed over death</a:t>
            </a:r>
            <a:endParaRPr sz="1600" dirty="0"/>
          </a:p>
          <a:p>
            <a:pPr marL="457200" lvl="0" indent="-330200" algn="l" rtl="0">
              <a:spcBef>
                <a:spcPts val="0"/>
              </a:spcBef>
              <a:spcAft>
                <a:spcPts val="0"/>
              </a:spcAft>
              <a:buSzPts val="1600"/>
              <a:buAutoNum type="arabicPeriod"/>
            </a:pPr>
            <a:r>
              <a:rPr lang="en" sz="1600" dirty="0"/>
              <a:t>The Emmaus Experience</a:t>
            </a:r>
            <a:endParaRPr sz="1600" dirty="0"/>
          </a:p>
          <a:p>
            <a:pPr marL="457200" lvl="0" indent="-330200" algn="l" rtl="0">
              <a:spcBef>
                <a:spcPts val="0"/>
              </a:spcBef>
              <a:spcAft>
                <a:spcPts val="0"/>
              </a:spcAft>
              <a:buSzPts val="1600"/>
              <a:buAutoNum type="arabicPeriod"/>
            </a:pPr>
            <a:r>
              <a:rPr lang="en" sz="1600" dirty="0"/>
              <a:t>My Lord and My God</a:t>
            </a:r>
            <a:endParaRPr sz="1600" dirty="0"/>
          </a:p>
          <a:p>
            <a:pPr marL="457200" lvl="0" indent="-330200" algn="l" rtl="0">
              <a:spcBef>
                <a:spcPts val="0"/>
              </a:spcBef>
              <a:spcAft>
                <a:spcPts val="0"/>
              </a:spcAft>
              <a:buSzPts val="1600"/>
              <a:buAutoNum type="arabicPeriod"/>
            </a:pPr>
            <a:r>
              <a:rPr lang="en" sz="1600" dirty="0"/>
              <a:t>The Ascension and the Great Commission</a:t>
            </a:r>
            <a:endParaRPr sz="1600" dirty="0"/>
          </a:p>
          <a:p>
            <a:pPr marL="457200" lvl="0" indent="-330200" algn="l" rtl="0">
              <a:spcBef>
                <a:spcPts val="0"/>
              </a:spcBef>
              <a:spcAft>
                <a:spcPts val="0"/>
              </a:spcAft>
              <a:buSzPts val="1600"/>
              <a:buAutoNum type="arabicPeriod"/>
            </a:pPr>
            <a:r>
              <a:rPr lang="en" sz="1600" dirty="0"/>
              <a:t>Pentecost and the Proclamation of Faith</a:t>
            </a:r>
            <a:endParaRPr sz="1600" dirty="0"/>
          </a:p>
          <a:p>
            <a:pPr marL="457200" lvl="0" indent="-330200" algn="l" rtl="0">
              <a:spcBef>
                <a:spcPts val="0"/>
              </a:spcBef>
              <a:spcAft>
                <a:spcPts val="0"/>
              </a:spcAft>
              <a:buSzPts val="1600"/>
              <a:buAutoNum type="arabicPeriod"/>
            </a:pPr>
            <a:r>
              <a:rPr lang="en" sz="1600" dirty="0"/>
              <a:t>Glorified Christ and His Second Coming</a:t>
            </a:r>
            <a:endParaRPr sz="1600" dirty="0"/>
          </a:p>
        </p:txBody>
      </p:sp>
      <p:grpSp>
        <p:nvGrpSpPr>
          <p:cNvPr id="412" name="Google Shape;412;p37"/>
          <p:cNvGrpSpPr/>
          <p:nvPr/>
        </p:nvGrpSpPr>
        <p:grpSpPr>
          <a:xfrm flipH="1">
            <a:off x="7530985" y="492584"/>
            <a:ext cx="927203" cy="1142485"/>
            <a:chOff x="1113259" y="3241214"/>
            <a:chExt cx="1594229" cy="1964382"/>
          </a:xfrm>
        </p:grpSpPr>
        <p:sp>
          <p:nvSpPr>
            <p:cNvPr id="413" name="Google Shape;413;p37"/>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7"/>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37"/>
          <p:cNvGrpSpPr/>
          <p:nvPr/>
        </p:nvGrpSpPr>
        <p:grpSpPr>
          <a:xfrm>
            <a:off x="7994983" y="2247160"/>
            <a:ext cx="751205" cy="1617329"/>
            <a:chOff x="7440646" y="1914100"/>
            <a:chExt cx="553415" cy="1191491"/>
          </a:xfrm>
        </p:grpSpPr>
        <p:sp>
          <p:nvSpPr>
            <p:cNvPr id="454" name="Google Shape;454;p37"/>
            <p:cNvSpPr/>
            <p:nvPr/>
          </p:nvSpPr>
          <p:spPr>
            <a:xfrm>
              <a:off x="7440646" y="1926567"/>
              <a:ext cx="553415" cy="1179024"/>
            </a:xfrm>
            <a:custGeom>
              <a:avLst/>
              <a:gdLst/>
              <a:ahLst/>
              <a:cxnLst/>
              <a:rect l="l" t="t" r="r" b="b"/>
              <a:pathLst>
                <a:path w="9766" h="20806" extrusionOk="0">
                  <a:moveTo>
                    <a:pt x="3831" y="1"/>
                  </a:moveTo>
                  <a:cubicBezTo>
                    <a:pt x="3829" y="1"/>
                    <a:pt x="3827" y="1"/>
                    <a:pt x="3825" y="1"/>
                  </a:cubicBezTo>
                  <a:cubicBezTo>
                    <a:pt x="3662" y="56"/>
                    <a:pt x="3608" y="625"/>
                    <a:pt x="3608" y="625"/>
                  </a:cubicBezTo>
                  <a:lnTo>
                    <a:pt x="5018" y="2497"/>
                  </a:lnTo>
                  <a:lnTo>
                    <a:pt x="2523" y="9142"/>
                  </a:lnTo>
                  <a:lnTo>
                    <a:pt x="0" y="20805"/>
                  </a:lnTo>
                  <a:cubicBezTo>
                    <a:pt x="0" y="20805"/>
                    <a:pt x="3662" y="10146"/>
                    <a:pt x="3662" y="10064"/>
                  </a:cubicBezTo>
                  <a:cubicBezTo>
                    <a:pt x="3825" y="9440"/>
                    <a:pt x="6483" y="3799"/>
                    <a:pt x="6944" y="2768"/>
                  </a:cubicBezTo>
                  <a:lnTo>
                    <a:pt x="9629" y="1954"/>
                  </a:lnTo>
                  <a:lnTo>
                    <a:pt x="9765" y="1466"/>
                  </a:lnTo>
                  <a:cubicBezTo>
                    <a:pt x="9765" y="1466"/>
                    <a:pt x="4118" y="1"/>
                    <a:pt x="3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7661986" y="1949630"/>
              <a:ext cx="262881" cy="223043"/>
            </a:xfrm>
            <a:custGeom>
              <a:avLst/>
              <a:gdLst/>
              <a:ahLst/>
              <a:cxnLst/>
              <a:rect l="l" t="t" r="r" b="b"/>
              <a:pathLst>
                <a:path w="4639" h="3936" extrusionOk="0">
                  <a:moveTo>
                    <a:pt x="111" y="1"/>
                  </a:moveTo>
                  <a:cubicBezTo>
                    <a:pt x="110" y="1"/>
                    <a:pt x="109" y="1"/>
                    <a:pt x="109" y="1"/>
                  </a:cubicBezTo>
                  <a:cubicBezTo>
                    <a:pt x="27" y="28"/>
                    <a:pt x="0" y="191"/>
                    <a:pt x="0" y="272"/>
                  </a:cubicBezTo>
                  <a:cubicBezTo>
                    <a:pt x="0" y="381"/>
                    <a:pt x="1356" y="2008"/>
                    <a:pt x="1356" y="2008"/>
                  </a:cubicBezTo>
                  <a:cubicBezTo>
                    <a:pt x="1356" y="2008"/>
                    <a:pt x="705" y="3853"/>
                    <a:pt x="678" y="3934"/>
                  </a:cubicBezTo>
                  <a:cubicBezTo>
                    <a:pt x="678" y="3935"/>
                    <a:pt x="679" y="3935"/>
                    <a:pt x="680" y="3935"/>
                  </a:cubicBezTo>
                  <a:cubicBezTo>
                    <a:pt x="735" y="3935"/>
                    <a:pt x="2468" y="2306"/>
                    <a:pt x="2441" y="2252"/>
                  </a:cubicBezTo>
                  <a:cubicBezTo>
                    <a:pt x="2441" y="2144"/>
                    <a:pt x="1872" y="1819"/>
                    <a:pt x="1872" y="1819"/>
                  </a:cubicBezTo>
                  <a:cubicBezTo>
                    <a:pt x="1872" y="1819"/>
                    <a:pt x="4638" y="1493"/>
                    <a:pt x="4611" y="1466"/>
                  </a:cubicBezTo>
                  <a:cubicBezTo>
                    <a:pt x="4584" y="1412"/>
                    <a:pt x="219" y="1"/>
                    <a:pt x="111" y="1"/>
                  </a:cubicBezTo>
                  <a:close/>
                </a:path>
              </a:pathLst>
            </a:custGeom>
            <a:solidFill>
              <a:srgbClr val="2C2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7655809" y="1922147"/>
              <a:ext cx="336662" cy="89251"/>
            </a:xfrm>
            <a:custGeom>
              <a:avLst/>
              <a:gdLst/>
              <a:ahLst/>
              <a:cxnLst/>
              <a:rect l="l" t="t" r="r" b="b"/>
              <a:pathLst>
                <a:path w="5941" h="1575" extrusionOk="0">
                  <a:moveTo>
                    <a:pt x="758" y="1"/>
                  </a:moveTo>
                  <a:cubicBezTo>
                    <a:pt x="502" y="1"/>
                    <a:pt x="249" y="17"/>
                    <a:pt x="1" y="52"/>
                  </a:cubicBezTo>
                  <a:cubicBezTo>
                    <a:pt x="1" y="52"/>
                    <a:pt x="2605" y="1575"/>
                    <a:pt x="5125" y="1575"/>
                  </a:cubicBezTo>
                  <a:cubicBezTo>
                    <a:pt x="5399" y="1575"/>
                    <a:pt x="5672" y="1557"/>
                    <a:pt x="5941" y="1517"/>
                  </a:cubicBezTo>
                  <a:cubicBezTo>
                    <a:pt x="5941" y="1517"/>
                    <a:pt x="3243" y="1"/>
                    <a:pt x="758"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7655809" y="1914100"/>
              <a:ext cx="336662" cy="94068"/>
            </a:xfrm>
            <a:custGeom>
              <a:avLst/>
              <a:gdLst/>
              <a:ahLst/>
              <a:cxnLst/>
              <a:rect l="l" t="t" r="r" b="b"/>
              <a:pathLst>
                <a:path w="5941" h="1660" extrusionOk="0">
                  <a:moveTo>
                    <a:pt x="1346" y="1"/>
                  </a:moveTo>
                  <a:cubicBezTo>
                    <a:pt x="900" y="1"/>
                    <a:pt x="448" y="58"/>
                    <a:pt x="1" y="194"/>
                  </a:cubicBezTo>
                  <a:cubicBezTo>
                    <a:pt x="1" y="194"/>
                    <a:pt x="3597" y="1659"/>
                    <a:pt x="5879" y="1659"/>
                  </a:cubicBezTo>
                  <a:cubicBezTo>
                    <a:pt x="5900" y="1659"/>
                    <a:pt x="5920" y="1659"/>
                    <a:pt x="5941" y="1659"/>
                  </a:cubicBezTo>
                  <a:cubicBezTo>
                    <a:pt x="5941" y="1659"/>
                    <a:pt x="3743" y="1"/>
                    <a:pt x="1346" y="1"/>
                  </a:cubicBezTo>
                  <a:close/>
                </a:path>
              </a:pathLst>
            </a:custGeom>
            <a:solidFill>
              <a:srgbClr val="645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7724999" y="1932743"/>
              <a:ext cx="46184" cy="21590"/>
            </a:xfrm>
            <a:custGeom>
              <a:avLst/>
              <a:gdLst/>
              <a:ahLst/>
              <a:cxnLst/>
              <a:rect l="l" t="t" r="r" b="b"/>
              <a:pathLst>
                <a:path w="815" h="381" extrusionOk="0">
                  <a:moveTo>
                    <a:pt x="814" y="1"/>
                  </a:moveTo>
                  <a:cubicBezTo>
                    <a:pt x="543" y="82"/>
                    <a:pt x="299" y="218"/>
                    <a:pt x="27" y="299"/>
                  </a:cubicBezTo>
                  <a:cubicBezTo>
                    <a:pt x="0" y="326"/>
                    <a:pt x="27" y="381"/>
                    <a:pt x="82" y="381"/>
                  </a:cubicBezTo>
                  <a:cubicBezTo>
                    <a:pt x="299" y="272"/>
                    <a:pt x="570" y="164"/>
                    <a:pt x="814" y="28"/>
                  </a:cubicBezTo>
                  <a:lnTo>
                    <a:pt x="814" y="1"/>
                  </a:ln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7771125" y="1939827"/>
              <a:ext cx="64148" cy="36041"/>
            </a:xfrm>
            <a:custGeom>
              <a:avLst/>
              <a:gdLst/>
              <a:ahLst/>
              <a:cxnLst/>
              <a:rect l="l" t="t" r="r" b="b"/>
              <a:pathLst>
                <a:path w="1132" h="636" extrusionOk="0">
                  <a:moveTo>
                    <a:pt x="1107" y="0"/>
                  </a:moveTo>
                  <a:cubicBezTo>
                    <a:pt x="1101" y="0"/>
                    <a:pt x="1093" y="4"/>
                    <a:pt x="1085" y="11"/>
                  </a:cubicBezTo>
                  <a:cubicBezTo>
                    <a:pt x="705" y="174"/>
                    <a:pt x="380" y="391"/>
                    <a:pt x="27" y="581"/>
                  </a:cubicBezTo>
                  <a:cubicBezTo>
                    <a:pt x="0" y="581"/>
                    <a:pt x="27" y="635"/>
                    <a:pt x="81" y="635"/>
                  </a:cubicBezTo>
                  <a:cubicBezTo>
                    <a:pt x="407" y="445"/>
                    <a:pt x="787" y="256"/>
                    <a:pt x="1112" y="39"/>
                  </a:cubicBezTo>
                  <a:cubicBezTo>
                    <a:pt x="1131" y="19"/>
                    <a:pt x="1123" y="0"/>
                    <a:pt x="1107"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7844905" y="1960623"/>
              <a:ext cx="44144" cy="26010"/>
            </a:xfrm>
            <a:custGeom>
              <a:avLst/>
              <a:gdLst/>
              <a:ahLst/>
              <a:cxnLst/>
              <a:rect l="l" t="t" r="r" b="b"/>
              <a:pathLst>
                <a:path w="779" h="459" extrusionOk="0">
                  <a:moveTo>
                    <a:pt x="756" y="1"/>
                  </a:moveTo>
                  <a:cubicBezTo>
                    <a:pt x="749" y="1"/>
                    <a:pt x="741" y="7"/>
                    <a:pt x="732" y="24"/>
                  </a:cubicBezTo>
                  <a:cubicBezTo>
                    <a:pt x="488" y="106"/>
                    <a:pt x="271" y="295"/>
                    <a:pt x="27" y="404"/>
                  </a:cubicBezTo>
                  <a:cubicBezTo>
                    <a:pt x="0" y="431"/>
                    <a:pt x="27" y="458"/>
                    <a:pt x="54" y="458"/>
                  </a:cubicBezTo>
                  <a:cubicBezTo>
                    <a:pt x="298" y="323"/>
                    <a:pt x="570" y="214"/>
                    <a:pt x="759" y="51"/>
                  </a:cubicBezTo>
                  <a:cubicBezTo>
                    <a:pt x="778" y="33"/>
                    <a:pt x="771" y="1"/>
                    <a:pt x="756"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7715762" y="1917387"/>
              <a:ext cx="41537" cy="38477"/>
            </a:xfrm>
            <a:custGeom>
              <a:avLst/>
              <a:gdLst/>
              <a:ahLst/>
              <a:cxnLst/>
              <a:rect l="l" t="t" r="r" b="b"/>
              <a:pathLst>
                <a:path w="733" h="679" extrusionOk="0">
                  <a:moveTo>
                    <a:pt x="82" y="1"/>
                  </a:moveTo>
                  <a:cubicBezTo>
                    <a:pt x="28" y="1"/>
                    <a:pt x="1" y="28"/>
                    <a:pt x="28" y="82"/>
                  </a:cubicBezTo>
                  <a:cubicBezTo>
                    <a:pt x="245" y="272"/>
                    <a:pt x="462" y="516"/>
                    <a:pt x="706" y="679"/>
                  </a:cubicBezTo>
                  <a:cubicBezTo>
                    <a:pt x="706" y="679"/>
                    <a:pt x="733" y="679"/>
                    <a:pt x="733" y="652"/>
                  </a:cubicBezTo>
                  <a:cubicBezTo>
                    <a:pt x="543" y="407"/>
                    <a:pt x="299" y="218"/>
                    <a:pt x="82"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7759565" y="1919427"/>
              <a:ext cx="69588" cy="64431"/>
            </a:xfrm>
            <a:custGeom>
              <a:avLst/>
              <a:gdLst/>
              <a:ahLst/>
              <a:cxnLst/>
              <a:rect l="l" t="t" r="r" b="b"/>
              <a:pathLst>
                <a:path w="1228" h="1137" extrusionOk="0">
                  <a:moveTo>
                    <a:pt x="58" y="1"/>
                  </a:moveTo>
                  <a:cubicBezTo>
                    <a:pt x="21" y="1"/>
                    <a:pt x="0" y="53"/>
                    <a:pt x="41" y="73"/>
                  </a:cubicBezTo>
                  <a:cubicBezTo>
                    <a:pt x="367" y="453"/>
                    <a:pt x="747" y="805"/>
                    <a:pt x="1153" y="1131"/>
                  </a:cubicBezTo>
                  <a:cubicBezTo>
                    <a:pt x="1157" y="1135"/>
                    <a:pt x="1162" y="1136"/>
                    <a:pt x="1166" y="1136"/>
                  </a:cubicBezTo>
                  <a:cubicBezTo>
                    <a:pt x="1194" y="1136"/>
                    <a:pt x="1227" y="1077"/>
                    <a:pt x="1181" y="1077"/>
                  </a:cubicBezTo>
                  <a:cubicBezTo>
                    <a:pt x="828" y="751"/>
                    <a:pt x="448" y="399"/>
                    <a:pt x="96" y="19"/>
                  </a:cubicBezTo>
                  <a:cubicBezTo>
                    <a:pt x="83" y="6"/>
                    <a:pt x="69" y="1"/>
                    <a:pt x="58"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7814645" y="1935350"/>
              <a:ext cx="65338" cy="59388"/>
            </a:xfrm>
            <a:custGeom>
              <a:avLst/>
              <a:gdLst/>
              <a:ahLst/>
              <a:cxnLst/>
              <a:rect l="l" t="t" r="r" b="b"/>
              <a:pathLst>
                <a:path w="1153" h="1048" extrusionOk="0">
                  <a:moveTo>
                    <a:pt x="34" y="1"/>
                  </a:moveTo>
                  <a:cubicBezTo>
                    <a:pt x="20" y="1"/>
                    <a:pt x="0" y="45"/>
                    <a:pt x="19" y="63"/>
                  </a:cubicBezTo>
                  <a:cubicBezTo>
                    <a:pt x="344" y="389"/>
                    <a:pt x="697" y="769"/>
                    <a:pt x="1104" y="1040"/>
                  </a:cubicBezTo>
                  <a:cubicBezTo>
                    <a:pt x="1109" y="1045"/>
                    <a:pt x="1114" y="1047"/>
                    <a:pt x="1119" y="1047"/>
                  </a:cubicBezTo>
                  <a:cubicBezTo>
                    <a:pt x="1139" y="1047"/>
                    <a:pt x="1152" y="1013"/>
                    <a:pt x="1131" y="1013"/>
                  </a:cubicBezTo>
                  <a:cubicBezTo>
                    <a:pt x="751" y="714"/>
                    <a:pt x="371" y="362"/>
                    <a:pt x="46" y="36"/>
                  </a:cubicBezTo>
                  <a:cubicBezTo>
                    <a:pt x="46" y="10"/>
                    <a:pt x="40" y="1"/>
                    <a:pt x="34"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7871029" y="1945040"/>
              <a:ext cx="55137" cy="46524"/>
            </a:xfrm>
            <a:custGeom>
              <a:avLst/>
              <a:gdLst/>
              <a:ahLst/>
              <a:cxnLst/>
              <a:rect l="l" t="t" r="r" b="b"/>
              <a:pathLst>
                <a:path w="973" h="821" extrusionOk="0">
                  <a:moveTo>
                    <a:pt x="54" y="1"/>
                  </a:moveTo>
                  <a:cubicBezTo>
                    <a:pt x="54" y="1"/>
                    <a:pt x="0" y="28"/>
                    <a:pt x="27" y="55"/>
                  </a:cubicBezTo>
                  <a:cubicBezTo>
                    <a:pt x="298" y="326"/>
                    <a:pt x="624" y="598"/>
                    <a:pt x="922" y="815"/>
                  </a:cubicBezTo>
                  <a:cubicBezTo>
                    <a:pt x="926" y="818"/>
                    <a:pt x="930" y="820"/>
                    <a:pt x="934" y="820"/>
                  </a:cubicBezTo>
                  <a:cubicBezTo>
                    <a:pt x="956" y="820"/>
                    <a:pt x="973" y="757"/>
                    <a:pt x="949" y="733"/>
                  </a:cubicBezTo>
                  <a:cubicBezTo>
                    <a:pt x="651" y="489"/>
                    <a:pt x="326" y="272"/>
                    <a:pt x="54"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7934042" y="1982157"/>
              <a:ext cx="33830" cy="27540"/>
            </a:xfrm>
            <a:custGeom>
              <a:avLst/>
              <a:gdLst/>
              <a:ahLst/>
              <a:cxnLst/>
              <a:rect l="l" t="t" r="r" b="b"/>
              <a:pathLst>
                <a:path w="597" h="486" extrusionOk="0">
                  <a:moveTo>
                    <a:pt x="42" y="1"/>
                  </a:moveTo>
                  <a:cubicBezTo>
                    <a:pt x="26" y="1"/>
                    <a:pt x="0" y="32"/>
                    <a:pt x="0" y="51"/>
                  </a:cubicBezTo>
                  <a:cubicBezTo>
                    <a:pt x="190" y="214"/>
                    <a:pt x="326" y="377"/>
                    <a:pt x="516" y="485"/>
                  </a:cubicBezTo>
                  <a:cubicBezTo>
                    <a:pt x="543" y="485"/>
                    <a:pt x="597" y="458"/>
                    <a:pt x="543" y="458"/>
                  </a:cubicBezTo>
                  <a:cubicBezTo>
                    <a:pt x="407" y="268"/>
                    <a:pt x="217" y="132"/>
                    <a:pt x="54" y="24"/>
                  </a:cubicBezTo>
                  <a:cubicBezTo>
                    <a:pt x="54" y="7"/>
                    <a:pt x="49" y="1"/>
                    <a:pt x="42"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7448353" y="2169439"/>
              <a:ext cx="281297" cy="914613"/>
            </a:xfrm>
            <a:custGeom>
              <a:avLst/>
              <a:gdLst/>
              <a:ahLst/>
              <a:cxnLst/>
              <a:rect l="l" t="t" r="r" b="b"/>
              <a:pathLst>
                <a:path w="4964" h="16140" extrusionOk="0">
                  <a:moveTo>
                    <a:pt x="4964" y="1"/>
                  </a:moveTo>
                  <a:lnTo>
                    <a:pt x="4367" y="299"/>
                  </a:lnTo>
                  <a:lnTo>
                    <a:pt x="2604" y="4639"/>
                  </a:lnTo>
                  <a:lnTo>
                    <a:pt x="0" y="16140"/>
                  </a:lnTo>
                  <a:lnTo>
                    <a:pt x="2984" y="4720"/>
                  </a:lnTo>
                  <a:lnTo>
                    <a:pt x="4964" y="1"/>
                  </a:ln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37"/>
          <p:cNvGrpSpPr/>
          <p:nvPr/>
        </p:nvGrpSpPr>
        <p:grpSpPr>
          <a:xfrm>
            <a:off x="6565210" y="3354849"/>
            <a:ext cx="1066271" cy="1521025"/>
            <a:chOff x="8247011" y="2435376"/>
            <a:chExt cx="785525" cy="1120543"/>
          </a:xfrm>
        </p:grpSpPr>
        <p:sp>
          <p:nvSpPr>
            <p:cNvPr id="468" name="Google Shape;468;p37"/>
            <p:cNvSpPr/>
            <p:nvPr/>
          </p:nvSpPr>
          <p:spPr>
            <a:xfrm>
              <a:off x="8247011" y="2435376"/>
              <a:ext cx="785525" cy="1120543"/>
            </a:xfrm>
            <a:custGeom>
              <a:avLst/>
              <a:gdLst/>
              <a:ahLst/>
              <a:cxnLst/>
              <a:rect l="l" t="t" r="r" b="b"/>
              <a:pathLst>
                <a:path w="13862" h="19774" extrusionOk="0">
                  <a:moveTo>
                    <a:pt x="8925" y="0"/>
                  </a:moveTo>
                  <a:lnTo>
                    <a:pt x="8599" y="407"/>
                  </a:lnTo>
                  <a:lnTo>
                    <a:pt x="9630" y="3011"/>
                  </a:lnTo>
                  <a:cubicBezTo>
                    <a:pt x="9114" y="4069"/>
                    <a:pt x="6375" y="9656"/>
                    <a:pt x="6022" y="10172"/>
                  </a:cubicBezTo>
                  <a:cubicBezTo>
                    <a:pt x="5968" y="10226"/>
                    <a:pt x="1" y="19774"/>
                    <a:pt x="1" y="19774"/>
                  </a:cubicBezTo>
                  <a:lnTo>
                    <a:pt x="7568" y="10443"/>
                  </a:lnTo>
                  <a:lnTo>
                    <a:pt x="11149" y="4340"/>
                  </a:lnTo>
                  <a:lnTo>
                    <a:pt x="13481" y="4259"/>
                  </a:lnTo>
                  <a:cubicBezTo>
                    <a:pt x="13481" y="4259"/>
                    <a:pt x="13861" y="3825"/>
                    <a:pt x="13807" y="3689"/>
                  </a:cubicBezTo>
                  <a:cubicBezTo>
                    <a:pt x="13726" y="3553"/>
                    <a:pt x="8925" y="0"/>
                    <a:pt x="8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8771177" y="2506039"/>
              <a:ext cx="230580" cy="259877"/>
            </a:xfrm>
            <a:custGeom>
              <a:avLst/>
              <a:gdLst/>
              <a:ahLst/>
              <a:cxnLst/>
              <a:rect l="l" t="t" r="r" b="b"/>
              <a:pathLst>
                <a:path w="4069" h="4586" extrusionOk="0">
                  <a:moveTo>
                    <a:pt x="81" y="1"/>
                  </a:moveTo>
                  <a:cubicBezTo>
                    <a:pt x="0" y="1"/>
                    <a:pt x="1519" y="2334"/>
                    <a:pt x="1519" y="2334"/>
                  </a:cubicBezTo>
                  <a:cubicBezTo>
                    <a:pt x="1519" y="2334"/>
                    <a:pt x="966" y="2141"/>
                    <a:pt x="834" y="2141"/>
                  </a:cubicBezTo>
                  <a:cubicBezTo>
                    <a:pt x="825" y="2141"/>
                    <a:pt x="819" y="2142"/>
                    <a:pt x="814" y="2144"/>
                  </a:cubicBezTo>
                  <a:cubicBezTo>
                    <a:pt x="760" y="2171"/>
                    <a:pt x="572" y="4585"/>
                    <a:pt x="623" y="4585"/>
                  </a:cubicBezTo>
                  <a:cubicBezTo>
                    <a:pt x="623" y="4585"/>
                    <a:pt x="624" y="4585"/>
                    <a:pt x="624" y="4585"/>
                  </a:cubicBezTo>
                  <a:cubicBezTo>
                    <a:pt x="678" y="4531"/>
                    <a:pt x="1709" y="2876"/>
                    <a:pt x="1709" y="2876"/>
                  </a:cubicBezTo>
                  <a:cubicBezTo>
                    <a:pt x="1709" y="2876"/>
                    <a:pt x="2400" y="2894"/>
                    <a:pt x="3007" y="2894"/>
                  </a:cubicBezTo>
                  <a:cubicBezTo>
                    <a:pt x="3463" y="2894"/>
                    <a:pt x="3871" y="2884"/>
                    <a:pt x="3906" y="2849"/>
                  </a:cubicBezTo>
                  <a:cubicBezTo>
                    <a:pt x="3960" y="2795"/>
                    <a:pt x="4069" y="2659"/>
                    <a:pt x="4042" y="2605"/>
                  </a:cubicBezTo>
                  <a:cubicBezTo>
                    <a:pt x="4042" y="2551"/>
                    <a:pt x="136" y="1"/>
                    <a:pt x="81" y="1"/>
                  </a:cubicBezTo>
                  <a:close/>
                </a:path>
              </a:pathLst>
            </a:custGeom>
            <a:solidFill>
              <a:srgbClr val="2C2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8749643" y="2436906"/>
              <a:ext cx="276707" cy="209103"/>
            </a:xfrm>
            <a:custGeom>
              <a:avLst/>
              <a:gdLst/>
              <a:ahLst/>
              <a:cxnLst/>
              <a:rect l="l" t="t" r="r" b="b"/>
              <a:pathLst>
                <a:path w="4883" h="3690" extrusionOk="0">
                  <a:moveTo>
                    <a:pt x="0" y="0"/>
                  </a:moveTo>
                  <a:cubicBezTo>
                    <a:pt x="1438" y="2414"/>
                    <a:pt x="4883" y="3689"/>
                    <a:pt x="4883" y="3689"/>
                  </a:cubicBezTo>
                  <a:cubicBezTo>
                    <a:pt x="3527" y="1438"/>
                    <a:pt x="1" y="0"/>
                    <a:pt x="0"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8749643" y="2436906"/>
              <a:ext cx="276707" cy="209103"/>
            </a:xfrm>
            <a:custGeom>
              <a:avLst/>
              <a:gdLst/>
              <a:ahLst/>
              <a:cxnLst/>
              <a:rect l="l" t="t" r="r" b="b"/>
              <a:pathLst>
                <a:path w="4883" h="3690" extrusionOk="0">
                  <a:moveTo>
                    <a:pt x="0" y="0"/>
                  </a:moveTo>
                  <a:lnTo>
                    <a:pt x="0" y="0"/>
                  </a:lnTo>
                  <a:cubicBezTo>
                    <a:pt x="1438" y="1791"/>
                    <a:pt x="4883" y="3689"/>
                    <a:pt x="4883" y="3689"/>
                  </a:cubicBezTo>
                  <a:cubicBezTo>
                    <a:pt x="3771" y="923"/>
                    <a:pt x="1" y="0"/>
                    <a:pt x="0" y="0"/>
                  </a:cubicBezTo>
                  <a:close/>
                </a:path>
              </a:pathLst>
            </a:custGeom>
            <a:solidFill>
              <a:srgbClr val="645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8947920" y="2561799"/>
              <a:ext cx="15414" cy="46921"/>
            </a:xfrm>
            <a:custGeom>
              <a:avLst/>
              <a:gdLst/>
              <a:ahLst/>
              <a:cxnLst/>
              <a:rect l="l" t="t" r="r" b="b"/>
              <a:pathLst>
                <a:path w="272" h="828" extrusionOk="0">
                  <a:moveTo>
                    <a:pt x="14" y="0"/>
                  </a:moveTo>
                  <a:cubicBezTo>
                    <a:pt x="7" y="0"/>
                    <a:pt x="0" y="7"/>
                    <a:pt x="0" y="21"/>
                  </a:cubicBezTo>
                  <a:cubicBezTo>
                    <a:pt x="27" y="319"/>
                    <a:pt x="136" y="536"/>
                    <a:pt x="217" y="807"/>
                  </a:cubicBezTo>
                  <a:cubicBezTo>
                    <a:pt x="217" y="821"/>
                    <a:pt x="224" y="827"/>
                    <a:pt x="234" y="827"/>
                  </a:cubicBezTo>
                  <a:cubicBezTo>
                    <a:pt x="244" y="827"/>
                    <a:pt x="258" y="821"/>
                    <a:pt x="272" y="807"/>
                  </a:cubicBezTo>
                  <a:cubicBezTo>
                    <a:pt x="217" y="563"/>
                    <a:pt x="136" y="265"/>
                    <a:pt x="27" y="21"/>
                  </a:cubicBezTo>
                  <a:cubicBezTo>
                    <a:pt x="27" y="7"/>
                    <a:pt x="21" y="0"/>
                    <a:pt x="14"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8901793" y="2516069"/>
              <a:ext cx="15414" cy="70721"/>
            </a:xfrm>
            <a:custGeom>
              <a:avLst/>
              <a:gdLst/>
              <a:ahLst/>
              <a:cxnLst/>
              <a:rect l="l" t="t" r="r" b="b"/>
              <a:pathLst>
                <a:path w="272" h="1248" extrusionOk="0">
                  <a:moveTo>
                    <a:pt x="14" y="0"/>
                  </a:moveTo>
                  <a:cubicBezTo>
                    <a:pt x="7" y="0"/>
                    <a:pt x="1" y="14"/>
                    <a:pt x="1" y="41"/>
                  </a:cubicBezTo>
                  <a:cubicBezTo>
                    <a:pt x="28" y="448"/>
                    <a:pt x="136" y="855"/>
                    <a:pt x="218" y="1207"/>
                  </a:cubicBezTo>
                  <a:cubicBezTo>
                    <a:pt x="218" y="1234"/>
                    <a:pt x="231" y="1248"/>
                    <a:pt x="245" y="1248"/>
                  </a:cubicBezTo>
                  <a:cubicBezTo>
                    <a:pt x="258" y="1248"/>
                    <a:pt x="272" y="1234"/>
                    <a:pt x="272" y="1207"/>
                  </a:cubicBezTo>
                  <a:cubicBezTo>
                    <a:pt x="218" y="800"/>
                    <a:pt x="136" y="394"/>
                    <a:pt x="28" y="41"/>
                  </a:cubicBezTo>
                  <a:cubicBezTo>
                    <a:pt x="28" y="14"/>
                    <a:pt x="21" y="0"/>
                    <a:pt x="14"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8849547" y="2488019"/>
              <a:ext cx="13884" cy="48451"/>
            </a:xfrm>
            <a:custGeom>
              <a:avLst/>
              <a:gdLst/>
              <a:ahLst/>
              <a:cxnLst/>
              <a:rect l="l" t="t" r="r" b="b"/>
              <a:pathLst>
                <a:path w="245" h="855" extrusionOk="0">
                  <a:moveTo>
                    <a:pt x="31" y="0"/>
                  </a:moveTo>
                  <a:cubicBezTo>
                    <a:pt x="14" y="0"/>
                    <a:pt x="0" y="7"/>
                    <a:pt x="0" y="21"/>
                  </a:cubicBezTo>
                  <a:cubicBezTo>
                    <a:pt x="0" y="292"/>
                    <a:pt x="109" y="563"/>
                    <a:pt x="136" y="834"/>
                  </a:cubicBezTo>
                  <a:cubicBezTo>
                    <a:pt x="163" y="848"/>
                    <a:pt x="184" y="855"/>
                    <a:pt x="200" y="855"/>
                  </a:cubicBezTo>
                  <a:cubicBezTo>
                    <a:pt x="217" y="855"/>
                    <a:pt x="231" y="848"/>
                    <a:pt x="245" y="834"/>
                  </a:cubicBezTo>
                  <a:cubicBezTo>
                    <a:pt x="190" y="563"/>
                    <a:pt x="136" y="292"/>
                    <a:pt x="82" y="21"/>
                  </a:cubicBezTo>
                  <a:cubicBezTo>
                    <a:pt x="68" y="7"/>
                    <a:pt x="48" y="0"/>
                    <a:pt x="31"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8938683" y="2587525"/>
              <a:ext cx="55421" cy="9293"/>
            </a:xfrm>
            <a:custGeom>
              <a:avLst/>
              <a:gdLst/>
              <a:ahLst/>
              <a:cxnLst/>
              <a:rect l="l" t="t" r="r" b="b"/>
              <a:pathLst>
                <a:path w="978" h="164" extrusionOk="0">
                  <a:moveTo>
                    <a:pt x="28" y="1"/>
                  </a:moveTo>
                  <a:cubicBezTo>
                    <a:pt x="28" y="1"/>
                    <a:pt x="1" y="28"/>
                    <a:pt x="28" y="28"/>
                  </a:cubicBezTo>
                  <a:cubicBezTo>
                    <a:pt x="326" y="136"/>
                    <a:pt x="652" y="136"/>
                    <a:pt x="950" y="163"/>
                  </a:cubicBezTo>
                  <a:cubicBezTo>
                    <a:pt x="977" y="163"/>
                    <a:pt x="977" y="82"/>
                    <a:pt x="950" y="82"/>
                  </a:cubicBezTo>
                  <a:cubicBezTo>
                    <a:pt x="652" y="55"/>
                    <a:pt x="326" y="1"/>
                    <a:pt x="28"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8877200" y="2549105"/>
              <a:ext cx="87665" cy="15414"/>
            </a:xfrm>
            <a:custGeom>
              <a:avLst/>
              <a:gdLst/>
              <a:ahLst/>
              <a:cxnLst/>
              <a:rect l="l" t="t" r="r" b="b"/>
              <a:pathLst>
                <a:path w="1547" h="272" extrusionOk="0">
                  <a:moveTo>
                    <a:pt x="28" y="0"/>
                  </a:moveTo>
                  <a:cubicBezTo>
                    <a:pt x="1" y="0"/>
                    <a:pt x="1" y="55"/>
                    <a:pt x="28" y="55"/>
                  </a:cubicBezTo>
                  <a:cubicBezTo>
                    <a:pt x="516" y="190"/>
                    <a:pt x="1004" y="217"/>
                    <a:pt x="1520" y="272"/>
                  </a:cubicBezTo>
                  <a:cubicBezTo>
                    <a:pt x="1544" y="272"/>
                    <a:pt x="1546" y="186"/>
                    <a:pt x="1528" y="186"/>
                  </a:cubicBezTo>
                  <a:cubicBezTo>
                    <a:pt x="1525" y="186"/>
                    <a:pt x="1523" y="187"/>
                    <a:pt x="1520" y="190"/>
                  </a:cubicBezTo>
                  <a:cubicBezTo>
                    <a:pt x="1004" y="163"/>
                    <a:pt x="543" y="82"/>
                    <a:pt x="28"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8831073" y="2512215"/>
              <a:ext cx="87551" cy="17340"/>
            </a:xfrm>
            <a:custGeom>
              <a:avLst/>
              <a:gdLst/>
              <a:ahLst/>
              <a:cxnLst/>
              <a:rect l="l" t="t" r="r" b="b"/>
              <a:pathLst>
                <a:path w="1545" h="306" extrusionOk="0">
                  <a:moveTo>
                    <a:pt x="28" y="0"/>
                  </a:moveTo>
                  <a:cubicBezTo>
                    <a:pt x="1" y="0"/>
                    <a:pt x="1" y="55"/>
                    <a:pt x="28" y="55"/>
                  </a:cubicBezTo>
                  <a:cubicBezTo>
                    <a:pt x="516" y="190"/>
                    <a:pt x="1005" y="272"/>
                    <a:pt x="1493" y="299"/>
                  </a:cubicBezTo>
                  <a:cubicBezTo>
                    <a:pt x="1502" y="304"/>
                    <a:pt x="1510" y="306"/>
                    <a:pt x="1516" y="306"/>
                  </a:cubicBezTo>
                  <a:cubicBezTo>
                    <a:pt x="1544" y="306"/>
                    <a:pt x="1533" y="257"/>
                    <a:pt x="1466" y="190"/>
                  </a:cubicBezTo>
                  <a:cubicBezTo>
                    <a:pt x="977" y="163"/>
                    <a:pt x="516" y="55"/>
                    <a:pt x="28"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8806480" y="2475326"/>
              <a:ext cx="69248" cy="16944"/>
            </a:xfrm>
            <a:custGeom>
              <a:avLst/>
              <a:gdLst/>
              <a:ahLst/>
              <a:cxnLst/>
              <a:rect l="l" t="t" r="r" b="b"/>
              <a:pathLst>
                <a:path w="1222" h="299" extrusionOk="0">
                  <a:moveTo>
                    <a:pt x="28" y="0"/>
                  </a:moveTo>
                  <a:cubicBezTo>
                    <a:pt x="1" y="0"/>
                    <a:pt x="1" y="82"/>
                    <a:pt x="28" y="82"/>
                  </a:cubicBezTo>
                  <a:cubicBezTo>
                    <a:pt x="354" y="190"/>
                    <a:pt x="760" y="272"/>
                    <a:pt x="1140" y="299"/>
                  </a:cubicBezTo>
                  <a:cubicBezTo>
                    <a:pt x="1222" y="299"/>
                    <a:pt x="1222" y="245"/>
                    <a:pt x="1140" y="245"/>
                  </a:cubicBezTo>
                  <a:cubicBezTo>
                    <a:pt x="760" y="163"/>
                    <a:pt x="408" y="82"/>
                    <a:pt x="28"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8763470" y="2456909"/>
              <a:ext cx="44654" cy="10767"/>
            </a:xfrm>
            <a:custGeom>
              <a:avLst/>
              <a:gdLst/>
              <a:ahLst/>
              <a:cxnLst/>
              <a:rect l="l" t="t" r="r" b="b"/>
              <a:pathLst>
                <a:path w="788" h="190" extrusionOk="0">
                  <a:moveTo>
                    <a:pt x="28" y="0"/>
                  </a:moveTo>
                  <a:cubicBezTo>
                    <a:pt x="0" y="0"/>
                    <a:pt x="0" y="54"/>
                    <a:pt x="28" y="54"/>
                  </a:cubicBezTo>
                  <a:cubicBezTo>
                    <a:pt x="245" y="163"/>
                    <a:pt x="516" y="163"/>
                    <a:pt x="706" y="190"/>
                  </a:cubicBezTo>
                  <a:cubicBezTo>
                    <a:pt x="787" y="190"/>
                    <a:pt x="787" y="136"/>
                    <a:pt x="679" y="81"/>
                  </a:cubicBezTo>
                  <a:cubicBezTo>
                    <a:pt x="489" y="81"/>
                    <a:pt x="245" y="0"/>
                    <a:pt x="28"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8254718" y="2742792"/>
              <a:ext cx="544178" cy="793118"/>
            </a:xfrm>
            <a:custGeom>
              <a:avLst/>
              <a:gdLst/>
              <a:ahLst/>
              <a:cxnLst/>
              <a:rect l="l" t="t" r="r" b="b"/>
              <a:pathLst>
                <a:path w="9603" h="13996" extrusionOk="0">
                  <a:moveTo>
                    <a:pt x="9467" y="0"/>
                  </a:moveTo>
                  <a:lnTo>
                    <a:pt x="7053" y="4475"/>
                  </a:lnTo>
                  <a:lnTo>
                    <a:pt x="0" y="13996"/>
                  </a:lnTo>
                  <a:lnTo>
                    <a:pt x="7324" y="4747"/>
                  </a:lnTo>
                  <a:lnTo>
                    <a:pt x="9602" y="651"/>
                  </a:lnTo>
                  <a:lnTo>
                    <a:pt x="9467" y="0"/>
                  </a:ln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7"/>
          <p:cNvGrpSpPr/>
          <p:nvPr/>
        </p:nvGrpSpPr>
        <p:grpSpPr>
          <a:xfrm rot="-1306674">
            <a:off x="6433882" y="1206420"/>
            <a:ext cx="482052" cy="1615148"/>
            <a:chOff x="6541750" y="1925928"/>
            <a:chExt cx="355135" cy="1189904"/>
          </a:xfrm>
        </p:grpSpPr>
        <p:sp>
          <p:nvSpPr>
            <p:cNvPr id="482" name="Google Shape;482;p37"/>
            <p:cNvSpPr/>
            <p:nvPr/>
          </p:nvSpPr>
          <p:spPr>
            <a:xfrm>
              <a:off x="6541750" y="1955282"/>
              <a:ext cx="355135" cy="1160550"/>
            </a:xfrm>
            <a:custGeom>
              <a:avLst/>
              <a:gdLst/>
              <a:ahLst/>
              <a:cxnLst/>
              <a:rect l="l" t="t" r="r" b="b"/>
              <a:pathLst>
                <a:path w="6267" h="20480" extrusionOk="0">
                  <a:moveTo>
                    <a:pt x="28" y="1"/>
                  </a:moveTo>
                  <a:lnTo>
                    <a:pt x="1" y="462"/>
                  </a:lnTo>
                  <a:lnTo>
                    <a:pt x="2333" y="1954"/>
                  </a:lnTo>
                  <a:cubicBezTo>
                    <a:pt x="2496" y="3039"/>
                    <a:pt x="3418" y="8979"/>
                    <a:pt x="3391" y="9603"/>
                  </a:cubicBezTo>
                  <a:cubicBezTo>
                    <a:pt x="3391" y="9684"/>
                    <a:pt x="3852" y="20479"/>
                    <a:pt x="3852" y="20479"/>
                  </a:cubicBezTo>
                  <a:lnTo>
                    <a:pt x="4801" y="8979"/>
                  </a:lnTo>
                  <a:lnTo>
                    <a:pt x="4313" y="2198"/>
                  </a:lnTo>
                  <a:lnTo>
                    <a:pt x="6212" y="869"/>
                  </a:lnTo>
                  <a:cubicBezTo>
                    <a:pt x="6212" y="869"/>
                    <a:pt x="6266" y="326"/>
                    <a:pt x="6131" y="272"/>
                  </a:cubicBezTo>
                  <a:cubicBezTo>
                    <a:pt x="5995" y="163"/>
                    <a:pt x="28" y="1"/>
                    <a:pt x="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3" name="Google Shape;483;p37"/>
            <p:cNvSpPr/>
            <p:nvPr/>
          </p:nvSpPr>
          <p:spPr>
            <a:xfrm>
              <a:off x="6600173" y="1988885"/>
              <a:ext cx="275177" cy="194086"/>
            </a:xfrm>
            <a:custGeom>
              <a:avLst/>
              <a:gdLst/>
              <a:ahLst/>
              <a:cxnLst/>
              <a:rect l="l" t="t" r="r" b="b"/>
              <a:pathLst>
                <a:path w="4856" h="3425" extrusionOk="0">
                  <a:moveTo>
                    <a:pt x="4664" y="0"/>
                  </a:moveTo>
                  <a:cubicBezTo>
                    <a:pt x="3834" y="0"/>
                    <a:pt x="130" y="89"/>
                    <a:pt x="82" y="113"/>
                  </a:cubicBezTo>
                  <a:cubicBezTo>
                    <a:pt x="0" y="140"/>
                    <a:pt x="2631" y="1171"/>
                    <a:pt x="2631" y="1171"/>
                  </a:cubicBezTo>
                  <a:cubicBezTo>
                    <a:pt x="2631" y="1171"/>
                    <a:pt x="1980" y="1333"/>
                    <a:pt x="1953" y="1415"/>
                  </a:cubicBezTo>
                  <a:cubicBezTo>
                    <a:pt x="1900" y="1468"/>
                    <a:pt x="3124" y="3424"/>
                    <a:pt x="3172" y="3424"/>
                  </a:cubicBezTo>
                  <a:cubicBezTo>
                    <a:pt x="3173" y="3424"/>
                    <a:pt x="3174" y="3424"/>
                    <a:pt x="3174" y="3422"/>
                  </a:cubicBezTo>
                  <a:cubicBezTo>
                    <a:pt x="3092" y="3368"/>
                    <a:pt x="3038" y="1496"/>
                    <a:pt x="3038" y="1496"/>
                  </a:cubicBezTo>
                  <a:cubicBezTo>
                    <a:pt x="3038" y="1496"/>
                    <a:pt x="4801" y="384"/>
                    <a:pt x="4828" y="276"/>
                  </a:cubicBezTo>
                  <a:cubicBezTo>
                    <a:pt x="4855" y="194"/>
                    <a:pt x="4855" y="32"/>
                    <a:pt x="4828" y="4"/>
                  </a:cubicBezTo>
                  <a:cubicBezTo>
                    <a:pt x="4825" y="1"/>
                    <a:pt x="4767" y="0"/>
                    <a:pt x="4664" y="0"/>
                  </a:cubicBezTo>
                  <a:close/>
                </a:path>
              </a:pathLst>
            </a:custGeom>
            <a:solidFill>
              <a:srgbClr val="2C2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4" name="Google Shape;484;p37"/>
            <p:cNvSpPr/>
            <p:nvPr/>
          </p:nvSpPr>
          <p:spPr>
            <a:xfrm>
              <a:off x="6543280" y="1938678"/>
              <a:ext cx="345898" cy="49301"/>
            </a:xfrm>
            <a:custGeom>
              <a:avLst/>
              <a:gdLst/>
              <a:ahLst/>
              <a:cxnLst/>
              <a:rect l="l" t="t" r="r" b="b"/>
              <a:pathLst>
                <a:path w="6104" h="870" extrusionOk="0">
                  <a:moveTo>
                    <a:pt x="2912" y="1"/>
                  </a:moveTo>
                  <a:cubicBezTo>
                    <a:pt x="1329" y="1"/>
                    <a:pt x="1" y="294"/>
                    <a:pt x="1" y="294"/>
                  </a:cubicBezTo>
                  <a:cubicBezTo>
                    <a:pt x="1005" y="736"/>
                    <a:pt x="2176" y="870"/>
                    <a:pt x="3223" y="870"/>
                  </a:cubicBezTo>
                  <a:cubicBezTo>
                    <a:pt x="4806" y="870"/>
                    <a:pt x="6104" y="565"/>
                    <a:pt x="6104" y="565"/>
                  </a:cubicBezTo>
                  <a:cubicBezTo>
                    <a:pt x="5138" y="131"/>
                    <a:pt x="3968" y="1"/>
                    <a:pt x="2912"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5" name="Google Shape;485;p37"/>
            <p:cNvSpPr/>
            <p:nvPr/>
          </p:nvSpPr>
          <p:spPr>
            <a:xfrm>
              <a:off x="6543280" y="1925928"/>
              <a:ext cx="345898" cy="51624"/>
            </a:xfrm>
            <a:custGeom>
              <a:avLst/>
              <a:gdLst/>
              <a:ahLst/>
              <a:cxnLst/>
              <a:rect l="l" t="t" r="r" b="b"/>
              <a:pathLst>
                <a:path w="6104" h="911" extrusionOk="0">
                  <a:moveTo>
                    <a:pt x="3081" y="1"/>
                  </a:moveTo>
                  <a:cubicBezTo>
                    <a:pt x="1417" y="1"/>
                    <a:pt x="1" y="519"/>
                    <a:pt x="1" y="519"/>
                  </a:cubicBezTo>
                  <a:cubicBezTo>
                    <a:pt x="987" y="827"/>
                    <a:pt x="2338" y="911"/>
                    <a:pt x="3517" y="911"/>
                  </a:cubicBezTo>
                  <a:cubicBezTo>
                    <a:pt x="4933" y="911"/>
                    <a:pt x="6104" y="790"/>
                    <a:pt x="6104" y="790"/>
                  </a:cubicBezTo>
                  <a:cubicBezTo>
                    <a:pt x="5176" y="189"/>
                    <a:pt x="4084" y="1"/>
                    <a:pt x="3081" y="1"/>
                  </a:cubicBezTo>
                  <a:close/>
                </a:path>
              </a:pathLst>
            </a:custGeom>
            <a:solidFill>
              <a:srgbClr val="645A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6" name="Google Shape;486;p37"/>
            <p:cNvSpPr/>
            <p:nvPr/>
          </p:nvSpPr>
          <p:spPr>
            <a:xfrm>
              <a:off x="6778446" y="1946045"/>
              <a:ext cx="38477" cy="31450"/>
            </a:xfrm>
            <a:custGeom>
              <a:avLst/>
              <a:gdLst/>
              <a:ahLst/>
              <a:cxnLst/>
              <a:rect l="l" t="t" r="r" b="b"/>
              <a:pathLst>
                <a:path w="679" h="555" extrusionOk="0">
                  <a:moveTo>
                    <a:pt x="28" y="1"/>
                  </a:moveTo>
                  <a:cubicBezTo>
                    <a:pt x="1" y="1"/>
                    <a:pt x="1" y="28"/>
                    <a:pt x="1" y="28"/>
                  </a:cubicBezTo>
                  <a:cubicBezTo>
                    <a:pt x="163" y="218"/>
                    <a:pt x="407" y="354"/>
                    <a:pt x="597" y="543"/>
                  </a:cubicBezTo>
                  <a:cubicBezTo>
                    <a:pt x="597" y="551"/>
                    <a:pt x="603" y="554"/>
                    <a:pt x="612" y="554"/>
                  </a:cubicBezTo>
                  <a:cubicBezTo>
                    <a:pt x="635" y="554"/>
                    <a:pt x="679" y="529"/>
                    <a:pt x="679" y="489"/>
                  </a:cubicBezTo>
                  <a:cubicBezTo>
                    <a:pt x="462" y="326"/>
                    <a:pt x="272" y="109"/>
                    <a:pt x="28"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7" name="Google Shape;487;p37"/>
            <p:cNvSpPr/>
            <p:nvPr/>
          </p:nvSpPr>
          <p:spPr>
            <a:xfrm>
              <a:off x="6711240" y="1934712"/>
              <a:ext cx="53437" cy="49867"/>
            </a:xfrm>
            <a:custGeom>
              <a:avLst/>
              <a:gdLst/>
              <a:ahLst/>
              <a:cxnLst/>
              <a:rect l="l" t="t" r="r" b="b"/>
              <a:pathLst>
                <a:path w="943" h="880" extrusionOk="0">
                  <a:moveTo>
                    <a:pt x="27" y="0"/>
                  </a:moveTo>
                  <a:cubicBezTo>
                    <a:pt x="10" y="0"/>
                    <a:pt x="0" y="26"/>
                    <a:pt x="20" y="65"/>
                  </a:cubicBezTo>
                  <a:cubicBezTo>
                    <a:pt x="292" y="364"/>
                    <a:pt x="590" y="608"/>
                    <a:pt x="861" y="879"/>
                  </a:cubicBezTo>
                  <a:cubicBezTo>
                    <a:pt x="915" y="879"/>
                    <a:pt x="942" y="825"/>
                    <a:pt x="915" y="825"/>
                  </a:cubicBezTo>
                  <a:cubicBezTo>
                    <a:pt x="644" y="554"/>
                    <a:pt x="373" y="255"/>
                    <a:pt x="47" y="11"/>
                  </a:cubicBezTo>
                  <a:cubicBezTo>
                    <a:pt x="40" y="4"/>
                    <a:pt x="33" y="0"/>
                    <a:pt x="27"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8" name="Google Shape;488;p37"/>
            <p:cNvSpPr/>
            <p:nvPr/>
          </p:nvSpPr>
          <p:spPr>
            <a:xfrm>
              <a:off x="6652873" y="1940832"/>
              <a:ext cx="37627" cy="34001"/>
            </a:xfrm>
            <a:custGeom>
              <a:avLst/>
              <a:gdLst/>
              <a:ahLst/>
              <a:cxnLst/>
              <a:rect l="l" t="t" r="r" b="b"/>
              <a:pathLst>
                <a:path w="664" h="600" extrusionOk="0">
                  <a:moveTo>
                    <a:pt x="34" y="0"/>
                  </a:moveTo>
                  <a:cubicBezTo>
                    <a:pt x="8" y="0"/>
                    <a:pt x="0" y="20"/>
                    <a:pt x="20" y="39"/>
                  </a:cubicBezTo>
                  <a:cubicBezTo>
                    <a:pt x="209" y="256"/>
                    <a:pt x="399" y="418"/>
                    <a:pt x="616" y="581"/>
                  </a:cubicBezTo>
                  <a:cubicBezTo>
                    <a:pt x="623" y="595"/>
                    <a:pt x="630" y="600"/>
                    <a:pt x="636" y="600"/>
                  </a:cubicBezTo>
                  <a:cubicBezTo>
                    <a:pt x="654" y="600"/>
                    <a:pt x="664" y="554"/>
                    <a:pt x="643" y="554"/>
                  </a:cubicBezTo>
                  <a:cubicBezTo>
                    <a:pt x="481" y="391"/>
                    <a:pt x="264" y="174"/>
                    <a:pt x="74" y="12"/>
                  </a:cubicBezTo>
                  <a:cubicBezTo>
                    <a:pt x="58" y="4"/>
                    <a:pt x="44" y="0"/>
                    <a:pt x="34"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9" name="Google Shape;489;p37"/>
            <p:cNvSpPr/>
            <p:nvPr/>
          </p:nvSpPr>
          <p:spPr>
            <a:xfrm>
              <a:off x="6783036" y="1947178"/>
              <a:ext cx="50491" cy="25104"/>
            </a:xfrm>
            <a:custGeom>
              <a:avLst/>
              <a:gdLst/>
              <a:ahLst/>
              <a:cxnLst/>
              <a:rect l="l" t="t" r="r" b="b"/>
              <a:pathLst>
                <a:path w="891" h="443" extrusionOk="0">
                  <a:moveTo>
                    <a:pt x="872" y="0"/>
                  </a:moveTo>
                  <a:cubicBezTo>
                    <a:pt x="870" y="0"/>
                    <a:pt x="869" y="3"/>
                    <a:pt x="869" y="8"/>
                  </a:cubicBezTo>
                  <a:cubicBezTo>
                    <a:pt x="598" y="144"/>
                    <a:pt x="272" y="252"/>
                    <a:pt x="55" y="415"/>
                  </a:cubicBezTo>
                  <a:cubicBezTo>
                    <a:pt x="1" y="415"/>
                    <a:pt x="1" y="442"/>
                    <a:pt x="55" y="442"/>
                  </a:cubicBezTo>
                  <a:cubicBezTo>
                    <a:pt x="326" y="334"/>
                    <a:pt x="598" y="171"/>
                    <a:pt x="869" y="35"/>
                  </a:cubicBezTo>
                  <a:cubicBezTo>
                    <a:pt x="891" y="35"/>
                    <a:pt x="878" y="0"/>
                    <a:pt x="872"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0" name="Google Shape;490;p37"/>
            <p:cNvSpPr/>
            <p:nvPr/>
          </p:nvSpPr>
          <p:spPr>
            <a:xfrm>
              <a:off x="6707726" y="1934995"/>
              <a:ext cx="82848" cy="41877"/>
            </a:xfrm>
            <a:custGeom>
              <a:avLst/>
              <a:gdLst/>
              <a:ahLst/>
              <a:cxnLst/>
              <a:rect l="l" t="t" r="r" b="b"/>
              <a:pathLst>
                <a:path w="1462" h="739" extrusionOk="0">
                  <a:moveTo>
                    <a:pt x="1423" y="1"/>
                  </a:moveTo>
                  <a:cubicBezTo>
                    <a:pt x="1419" y="1"/>
                    <a:pt x="1415" y="2"/>
                    <a:pt x="1411" y="6"/>
                  </a:cubicBezTo>
                  <a:cubicBezTo>
                    <a:pt x="977" y="250"/>
                    <a:pt x="516" y="440"/>
                    <a:pt x="55" y="657"/>
                  </a:cubicBezTo>
                  <a:cubicBezTo>
                    <a:pt x="1" y="684"/>
                    <a:pt x="55" y="738"/>
                    <a:pt x="82" y="738"/>
                  </a:cubicBezTo>
                  <a:cubicBezTo>
                    <a:pt x="571" y="549"/>
                    <a:pt x="1004" y="359"/>
                    <a:pt x="1438" y="87"/>
                  </a:cubicBezTo>
                  <a:cubicBezTo>
                    <a:pt x="1462" y="64"/>
                    <a:pt x="1445" y="1"/>
                    <a:pt x="1423"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1" name="Google Shape;491;p37"/>
            <p:cNvSpPr/>
            <p:nvPr/>
          </p:nvSpPr>
          <p:spPr>
            <a:xfrm>
              <a:off x="6652420" y="1933748"/>
              <a:ext cx="83075" cy="38534"/>
            </a:xfrm>
            <a:custGeom>
              <a:avLst/>
              <a:gdLst/>
              <a:ahLst/>
              <a:cxnLst/>
              <a:rect l="l" t="t" r="r" b="b"/>
              <a:pathLst>
                <a:path w="1466" h="680" extrusionOk="0">
                  <a:moveTo>
                    <a:pt x="1330" y="1"/>
                  </a:moveTo>
                  <a:cubicBezTo>
                    <a:pt x="923" y="245"/>
                    <a:pt x="489" y="408"/>
                    <a:pt x="28" y="598"/>
                  </a:cubicBezTo>
                  <a:cubicBezTo>
                    <a:pt x="0" y="652"/>
                    <a:pt x="28" y="679"/>
                    <a:pt x="82" y="679"/>
                  </a:cubicBezTo>
                  <a:cubicBezTo>
                    <a:pt x="543" y="516"/>
                    <a:pt x="977" y="299"/>
                    <a:pt x="1411" y="82"/>
                  </a:cubicBezTo>
                  <a:cubicBezTo>
                    <a:pt x="1465" y="82"/>
                    <a:pt x="1438" y="1"/>
                    <a:pt x="1330"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2" name="Google Shape;492;p37"/>
            <p:cNvSpPr/>
            <p:nvPr/>
          </p:nvSpPr>
          <p:spPr>
            <a:xfrm>
              <a:off x="6610940" y="1929668"/>
              <a:ext cx="66528" cy="28730"/>
            </a:xfrm>
            <a:custGeom>
              <a:avLst/>
              <a:gdLst/>
              <a:ahLst/>
              <a:cxnLst/>
              <a:rect l="l" t="t" r="r" b="b"/>
              <a:pathLst>
                <a:path w="1174" h="507" extrusionOk="0">
                  <a:moveTo>
                    <a:pt x="1122" y="0"/>
                  </a:moveTo>
                  <a:cubicBezTo>
                    <a:pt x="1111" y="0"/>
                    <a:pt x="1098" y="6"/>
                    <a:pt x="1085" y="19"/>
                  </a:cubicBezTo>
                  <a:cubicBezTo>
                    <a:pt x="732" y="181"/>
                    <a:pt x="353" y="317"/>
                    <a:pt x="27" y="453"/>
                  </a:cubicBezTo>
                  <a:cubicBezTo>
                    <a:pt x="0" y="480"/>
                    <a:pt x="27" y="507"/>
                    <a:pt x="54" y="507"/>
                  </a:cubicBezTo>
                  <a:cubicBezTo>
                    <a:pt x="434" y="426"/>
                    <a:pt x="760" y="236"/>
                    <a:pt x="1112" y="73"/>
                  </a:cubicBezTo>
                  <a:cubicBezTo>
                    <a:pt x="1174" y="52"/>
                    <a:pt x="1158" y="0"/>
                    <a:pt x="1122" y="0"/>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3" name="Google Shape;493;p37"/>
            <p:cNvSpPr/>
            <p:nvPr/>
          </p:nvSpPr>
          <p:spPr>
            <a:xfrm>
              <a:off x="6566343" y="1946045"/>
              <a:ext cx="40007" cy="18530"/>
            </a:xfrm>
            <a:custGeom>
              <a:avLst/>
              <a:gdLst/>
              <a:ahLst/>
              <a:cxnLst/>
              <a:rect l="l" t="t" r="r" b="b"/>
              <a:pathLst>
                <a:path w="706" h="327" extrusionOk="0">
                  <a:moveTo>
                    <a:pt x="651" y="1"/>
                  </a:moveTo>
                  <a:cubicBezTo>
                    <a:pt x="434" y="82"/>
                    <a:pt x="245" y="164"/>
                    <a:pt x="28" y="245"/>
                  </a:cubicBezTo>
                  <a:cubicBezTo>
                    <a:pt x="1" y="299"/>
                    <a:pt x="28" y="326"/>
                    <a:pt x="82" y="326"/>
                  </a:cubicBezTo>
                  <a:cubicBezTo>
                    <a:pt x="272" y="299"/>
                    <a:pt x="489" y="164"/>
                    <a:pt x="679" y="55"/>
                  </a:cubicBezTo>
                  <a:cubicBezTo>
                    <a:pt x="706" y="28"/>
                    <a:pt x="679" y="1"/>
                    <a:pt x="651" y="1"/>
                  </a:cubicBez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4" name="Google Shape;494;p37"/>
            <p:cNvSpPr/>
            <p:nvPr/>
          </p:nvSpPr>
          <p:spPr>
            <a:xfrm>
              <a:off x="6750793" y="2176621"/>
              <a:ext cx="52304" cy="917673"/>
            </a:xfrm>
            <a:custGeom>
              <a:avLst/>
              <a:gdLst/>
              <a:ahLst/>
              <a:cxnLst/>
              <a:rect l="l" t="t" r="r" b="b"/>
              <a:pathLst>
                <a:path w="923" h="16194" extrusionOk="0">
                  <a:moveTo>
                    <a:pt x="0" y="1"/>
                  </a:moveTo>
                  <a:lnTo>
                    <a:pt x="543" y="4829"/>
                  </a:lnTo>
                  <a:lnTo>
                    <a:pt x="136" y="16193"/>
                  </a:lnTo>
                  <a:lnTo>
                    <a:pt x="923" y="4856"/>
                  </a:lnTo>
                  <a:lnTo>
                    <a:pt x="434" y="434"/>
                  </a:lnTo>
                  <a:lnTo>
                    <a:pt x="0" y="1"/>
                  </a:lnTo>
                  <a:close/>
                </a:path>
              </a:pathLst>
            </a:custGeom>
            <a:solidFill>
              <a:srgbClr val="817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495" name="Google Shape;495;p37"/>
          <p:cNvSpPr/>
          <p:nvPr/>
        </p:nvSpPr>
        <p:spPr>
          <a:xfrm rot="10800000" flipH="1">
            <a:off x="0" y="-19675"/>
            <a:ext cx="3129731" cy="927875"/>
          </a:xfrm>
          <a:custGeom>
            <a:avLst/>
            <a:gdLst/>
            <a:ahLst/>
            <a:cxnLst/>
            <a:rect l="l" t="t" r="r" b="b"/>
            <a:pathLst>
              <a:path w="5046" h="1496" extrusionOk="0">
                <a:moveTo>
                  <a:pt x="57" y="1"/>
                </a:moveTo>
                <a:cubicBezTo>
                  <a:pt x="38" y="1"/>
                  <a:pt x="19" y="2"/>
                  <a:pt x="1" y="4"/>
                </a:cubicBezTo>
                <a:lnTo>
                  <a:pt x="1" y="58"/>
                </a:lnTo>
                <a:lnTo>
                  <a:pt x="1" y="1496"/>
                </a:lnTo>
                <a:lnTo>
                  <a:pt x="5046" y="1496"/>
                </a:lnTo>
                <a:lnTo>
                  <a:pt x="5046" y="1469"/>
                </a:lnTo>
                <a:cubicBezTo>
                  <a:pt x="4991" y="1252"/>
                  <a:pt x="4829" y="1116"/>
                  <a:pt x="4612" y="1089"/>
                </a:cubicBezTo>
                <a:cubicBezTo>
                  <a:pt x="4585" y="899"/>
                  <a:pt x="4449" y="682"/>
                  <a:pt x="4232" y="682"/>
                </a:cubicBezTo>
                <a:cubicBezTo>
                  <a:pt x="4096" y="682"/>
                  <a:pt x="3961" y="764"/>
                  <a:pt x="3906" y="845"/>
                </a:cubicBezTo>
                <a:cubicBezTo>
                  <a:pt x="3906" y="709"/>
                  <a:pt x="3798" y="628"/>
                  <a:pt x="3689" y="574"/>
                </a:cubicBezTo>
                <a:cubicBezTo>
                  <a:pt x="3667" y="569"/>
                  <a:pt x="3647" y="567"/>
                  <a:pt x="3627" y="567"/>
                </a:cubicBezTo>
                <a:cubicBezTo>
                  <a:pt x="3527" y="567"/>
                  <a:pt x="3459" y="627"/>
                  <a:pt x="3391" y="764"/>
                </a:cubicBezTo>
                <a:cubicBezTo>
                  <a:pt x="3367" y="335"/>
                  <a:pt x="2883" y="157"/>
                  <a:pt x="2526" y="157"/>
                </a:cubicBezTo>
                <a:cubicBezTo>
                  <a:pt x="2477" y="157"/>
                  <a:pt x="2430" y="160"/>
                  <a:pt x="2388" y="167"/>
                </a:cubicBezTo>
                <a:cubicBezTo>
                  <a:pt x="2035" y="248"/>
                  <a:pt x="1709" y="438"/>
                  <a:pt x="1574" y="764"/>
                </a:cubicBezTo>
                <a:cubicBezTo>
                  <a:pt x="1486" y="659"/>
                  <a:pt x="1353" y="599"/>
                  <a:pt x="1212" y="599"/>
                </a:cubicBezTo>
                <a:cubicBezTo>
                  <a:pt x="1134" y="599"/>
                  <a:pt x="1054" y="617"/>
                  <a:pt x="977" y="655"/>
                </a:cubicBezTo>
                <a:cubicBezTo>
                  <a:pt x="952" y="432"/>
                  <a:pt x="746" y="299"/>
                  <a:pt x="565" y="299"/>
                </a:cubicBezTo>
                <a:cubicBezTo>
                  <a:pt x="548" y="299"/>
                  <a:pt x="532" y="300"/>
                  <a:pt x="516" y="303"/>
                </a:cubicBezTo>
                <a:cubicBezTo>
                  <a:pt x="491" y="129"/>
                  <a:pt x="262" y="1"/>
                  <a:pt x="57"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pSp>
        <p:nvGrpSpPr>
          <p:cNvPr id="500" name="Google Shape;500;p38"/>
          <p:cNvGrpSpPr/>
          <p:nvPr/>
        </p:nvGrpSpPr>
        <p:grpSpPr>
          <a:xfrm>
            <a:off x="7116117" y="835525"/>
            <a:ext cx="1333959" cy="721926"/>
            <a:chOff x="3225625" y="339420"/>
            <a:chExt cx="2234437" cy="1209256"/>
          </a:xfrm>
        </p:grpSpPr>
        <p:sp>
          <p:nvSpPr>
            <p:cNvPr id="501" name="Google Shape;501;p38"/>
            <p:cNvSpPr/>
            <p:nvPr/>
          </p:nvSpPr>
          <p:spPr>
            <a:xfrm>
              <a:off x="3339279" y="339420"/>
              <a:ext cx="2120782" cy="1209256"/>
            </a:xfrm>
            <a:custGeom>
              <a:avLst/>
              <a:gdLst/>
              <a:ahLst/>
              <a:cxnLst/>
              <a:rect l="l" t="t" r="r" b="b"/>
              <a:pathLst>
                <a:path w="28101" h="16023" extrusionOk="0">
                  <a:moveTo>
                    <a:pt x="8499" y="0"/>
                  </a:moveTo>
                  <a:cubicBezTo>
                    <a:pt x="8424" y="0"/>
                    <a:pt x="8349" y="4"/>
                    <a:pt x="8273" y="11"/>
                  </a:cubicBezTo>
                  <a:cubicBezTo>
                    <a:pt x="6890" y="147"/>
                    <a:pt x="5724" y="1449"/>
                    <a:pt x="5778" y="2805"/>
                  </a:cubicBezTo>
                  <a:cubicBezTo>
                    <a:pt x="5524" y="2618"/>
                    <a:pt x="5224" y="2534"/>
                    <a:pt x="4921" y="2534"/>
                  </a:cubicBezTo>
                  <a:cubicBezTo>
                    <a:pt x="4125" y="2534"/>
                    <a:pt x="3307" y="3112"/>
                    <a:pt x="3228" y="3917"/>
                  </a:cubicBezTo>
                  <a:cubicBezTo>
                    <a:pt x="2935" y="3746"/>
                    <a:pt x="2609" y="3663"/>
                    <a:pt x="2285" y="3663"/>
                  </a:cubicBezTo>
                  <a:cubicBezTo>
                    <a:pt x="1889" y="3663"/>
                    <a:pt x="1495" y="3787"/>
                    <a:pt x="1167" y="4025"/>
                  </a:cubicBezTo>
                  <a:cubicBezTo>
                    <a:pt x="543" y="4459"/>
                    <a:pt x="218" y="5246"/>
                    <a:pt x="353" y="5951"/>
                  </a:cubicBezTo>
                  <a:lnTo>
                    <a:pt x="1" y="13166"/>
                  </a:lnTo>
                  <a:cubicBezTo>
                    <a:pt x="4353" y="15058"/>
                    <a:pt x="9055" y="16022"/>
                    <a:pt x="13785" y="16022"/>
                  </a:cubicBezTo>
                  <a:cubicBezTo>
                    <a:pt x="14479" y="16022"/>
                    <a:pt x="15174" y="16001"/>
                    <a:pt x="15868" y="15960"/>
                  </a:cubicBezTo>
                  <a:cubicBezTo>
                    <a:pt x="18608" y="15797"/>
                    <a:pt x="21401" y="15255"/>
                    <a:pt x="23870" y="14034"/>
                  </a:cubicBezTo>
                  <a:cubicBezTo>
                    <a:pt x="25199" y="13383"/>
                    <a:pt x="26446" y="12461"/>
                    <a:pt x="27206" y="11213"/>
                  </a:cubicBezTo>
                  <a:cubicBezTo>
                    <a:pt x="27938" y="9911"/>
                    <a:pt x="28101" y="8230"/>
                    <a:pt x="27260" y="7009"/>
                  </a:cubicBezTo>
                  <a:cubicBezTo>
                    <a:pt x="26737" y="6249"/>
                    <a:pt x="25804" y="5794"/>
                    <a:pt x="24906" y="5794"/>
                  </a:cubicBezTo>
                  <a:cubicBezTo>
                    <a:pt x="24361" y="5794"/>
                    <a:pt x="23829" y="5962"/>
                    <a:pt x="23409" y="6331"/>
                  </a:cubicBezTo>
                  <a:cubicBezTo>
                    <a:pt x="23526" y="5393"/>
                    <a:pt x="22630" y="4557"/>
                    <a:pt x="21720" y="4557"/>
                  </a:cubicBezTo>
                  <a:cubicBezTo>
                    <a:pt x="21577" y="4557"/>
                    <a:pt x="21433" y="4578"/>
                    <a:pt x="21293" y="4622"/>
                  </a:cubicBezTo>
                  <a:cubicBezTo>
                    <a:pt x="21211" y="3890"/>
                    <a:pt x="20533" y="3266"/>
                    <a:pt x="19801" y="3266"/>
                  </a:cubicBezTo>
                  <a:cubicBezTo>
                    <a:pt x="19069" y="3320"/>
                    <a:pt x="18418" y="3944"/>
                    <a:pt x="18391" y="4703"/>
                  </a:cubicBezTo>
                  <a:cubicBezTo>
                    <a:pt x="18119" y="4188"/>
                    <a:pt x="17577" y="3890"/>
                    <a:pt x="17034" y="3890"/>
                  </a:cubicBezTo>
                  <a:cubicBezTo>
                    <a:pt x="16438" y="3917"/>
                    <a:pt x="15922" y="4269"/>
                    <a:pt x="15705" y="4758"/>
                  </a:cubicBezTo>
                  <a:cubicBezTo>
                    <a:pt x="15597" y="4161"/>
                    <a:pt x="15163" y="3646"/>
                    <a:pt x="14620" y="3483"/>
                  </a:cubicBezTo>
                  <a:cubicBezTo>
                    <a:pt x="14482" y="3441"/>
                    <a:pt x="14334" y="3421"/>
                    <a:pt x="14185" y="3421"/>
                  </a:cubicBezTo>
                  <a:cubicBezTo>
                    <a:pt x="13751" y="3421"/>
                    <a:pt x="13303" y="3594"/>
                    <a:pt x="13020" y="3917"/>
                  </a:cubicBezTo>
                  <a:cubicBezTo>
                    <a:pt x="13204" y="3091"/>
                    <a:pt x="12398" y="2285"/>
                    <a:pt x="11588" y="2285"/>
                  </a:cubicBezTo>
                  <a:cubicBezTo>
                    <a:pt x="11439" y="2285"/>
                    <a:pt x="11291" y="2312"/>
                    <a:pt x="11149" y="2371"/>
                  </a:cubicBezTo>
                  <a:cubicBezTo>
                    <a:pt x="10995" y="1088"/>
                    <a:pt x="9798" y="0"/>
                    <a:pt x="8499" y="0"/>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rot="-5400000">
              <a:off x="2955064" y="931565"/>
              <a:ext cx="712471" cy="171349"/>
            </a:xfrm>
            <a:custGeom>
              <a:avLst/>
              <a:gdLst/>
              <a:ahLst/>
              <a:cxnLst/>
              <a:rect l="l" t="t" r="r" b="b"/>
              <a:pathLst>
                <a:path w="9603" h="2233" extrusionOk="0">
                  <a:moveTo>
                    <a:pt x="5022" y="0"/>
                  </a:moveTo>
                  <a:cubicBezTo>
                    <a:pt x="2747" y="0"/>
                    <a:pt x="638" y="1196"/>
                    <a:pt x="0" y="2232"/>
                  </a:cubicBezTo>
                  <a:lnTo>
                    <a:pt x="9602" y="2232"/>
                  </a:lnTo>
                  <a:cubicBezTo>
                    <a:pt x="8294" y="589"/>
                    <a:pt x="6617" y="0"/>
                    <a:pt x="5022" y="0"/>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38"/>
          <p:cNvSpPr/>
          <p:nvPr/>
        </p:nvSpPr>
        <p:spPr>
          <a:xfrm>
            <a:off x="6671408" y="3056407"/>
            <a:ext cx="2027865" cy="1889248"/>
          </a:xfrm>
          <a:custGeom>
            <a:avLst/>
            <a:gdLst/>
            <a:ahLst/>
            <a:cxnLst/>
            <a:rect l="l" t="t" r="r" b="b"/>
            <a:pathLst>
              <a:path w="9114" h="8491" extrusionOk="0">
                <a:moveTo>
                  <a:pt x="9114" y="0"/>
                </a:moveTo>
                <a:lnTo>
                  <a:pt x="9114" y="8490"/>
                </a:lnTo>
                <a:lnTo>
                  <a:pt x="0" y="8490"/>
                </a:lnTo>
                <a:cubicBezTo>
                  <a:pt x="244" y="7595"/>
                  <a:pt x="1058" y="6890"/>
                  <a:pt x="1926" y="6781"/>
                </a:cubicBezTo>
                <a:cubicBezTo>
                  <a:pt x="1817" y="5913"/>
                  <a:pt x="2468" y="5100"/>
                  <a:pt x="3174" y="4693"/>
                </a:cubicBezTo>
                <a:cubicBezTo>
                  <a:pt x="3824" y="4340"/>
                  <a:pt x="4611" y="4150"/>
                  <a:pt x="5398" y="4449"/>
                </a:cubicBezTo>
                <a:cubicBezTo>
                  <a:pt x="4611" y="2848"/>
                  <a:pt x="5940" y="1221"/>
                  <a:pt x="7323" y="543"/>
                </a:cubicBezTo>
                <a:cubicBezTo>
                  <a:pt x="7893" y="326"/>
                  <a:pt x="8517" y="109"/>
                  <a:pt x="9114"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7116133" y="3273157"/>
            <a:ext cx="2027865" cy="1889248"/>
          </a:xfrm>
          <a:custGeom>
            <a:avLst/>
            <a:gdLst/>
            <a:ahLst/>
            <a:cxnLst/>
            <a:rect l="l" t="t" r="r" b="b"/>
            <a:pathLst>
              <a:path w="9114" h="8491" extrusionOk="0">
                <a:moveTo>
                  <a:pt x="9114" y="0"/>
                </a:moveTo>
                <a:lnTo>
                  <a:pt x="9114" y="8490"/>
                </a:lnTo>
                <a:lnTo>
                  <a:pt x="0" y="8490"/>
                </a:lnTo>
                <a:cubicBezTo>
                  <a:pt x="244" y="7595"/>
                  <a:pt x="1058" y="6890"/>
                  <a:pt x="1926" y="6781"/>
                </a:cubicBezTo>
                <a:cubicBezTo>
                  <a:pt x="1817" y="5913"/>
                  <a:pt x="2468" y="5100"/>
                  <a:pt x="3174" y="4693"/>
                </a:cubicBezTo>
                <a:cubicBezTo>
                  <a:pt x="3824" y="4340"/>
                  <a:pt x="4611" y="4150"/>
                  <a:pt x="5398" y="4449"/>
                </a:cubicBezTo>
                <a:cubicBezTo>
                  <a:pt x="4611" y="2848"/>
                  <a:pt x="5940" y="1221"/>
                  <a:pt x="7323" y="543"/>
                </a:cubicBezTo>
                <a:cubicBezTo>
                  <a:pt x="7893" y="326"/>
                  <a:pt x="8517" y="109"/>
                  <a:pt x="9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txBox="1">
            <a:spLocks noGrp="1"/>
          </p:cNvSpPr>
          <p:nvPr>
            <p:ph type="title" idx="2"/>
          </p:nvPr>
        </p:nvSpPr>
        <p:spPr>
          <a:xfrm>
            <a:off x="1517826" y="216700"/>
            <a:ext cx="5598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t>Lesson 1 - A saviour is born </a:t>
            </a:r>
            <a:endParaRPr sz="1500"/>
          </a:p>
        </p:txBody>
      </p:sp>
      <p:sp>
        <p:nvSpPr>
          <p:cNvPr id="506" name="Google Shape;506;p38"/>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507" name="Google Shape;507;p38"/>
          <p:cNvGraphicFramePr/>
          <p:nvPr>
            <p:extLst>
              <p:ext uri="{D42A27DB-BD31-4B8C-83A1-F6EECF244321}">
                <p14:modId xmlns:p14="http://schemas.microsoft.com/office/powerpoint/2010/main" val="3329332861"/>
              </p:ext>
            </p:extLst>
          </p:nvPr>
        </p:nvGraphicFramePr>
        <p:xfrm>
          <a:off x="952500" y="1319325"/>
          <a:ext cx="7239000" cy="2637300"/>
        </p:xfrm>
        <a:graphic>
          <a:graphicData uri="http://schemas.openxmlformats.org/drawingml/2006/table">
            <a:tbl>
              <a:tblPr>
                <a:noFill/>
                <a:tableStyleId>{A5A47D27-6CD4-4B66-BE99-15036372706E}</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442800">
                <a:tc>
                  <a:txBody>
                    <a:bodyPr/>
                    <a:lstStyle/>
                    <a:p>
                      <a:pPr marL="0" lvl="0" indent="0" algn="l" rtl="0">
                        <a:spcBef>
                          <a:spcPts val="0"/>
                        </a:spcBef>
                        <a:spcAft>
                          <a:spcPts val="0"/>
                        </a:spcAft>
                        <a:buNone/>
                      </a:pPr>
                      <a:r>
                        <a:rPr lang="en" sz="1700" b="1" dirty="0"/>
                        <a:t>Current  Activities in Lesson 1</a:t>
                      </a:r>
                      <a:endParaRPr sz="1700" b="1"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700" b="1" dirty="0"/>
                        <a:t>Alternate ways of Execution</a:t>
                      </a:r>
                      <a:endParaRPr sz="1700" b="1"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500"/>
                        <a:t>2 - </a:t>
                      </a:r>
                      <a:r>
                        <a:rPr lang="en" sz="1500">
                          <a:solidFill>
                            <a:srgbClr val="2D1C10"/>
                          </a:solidFill>
                          <a:latin typeface="Economica"/>
                          <a:ea typeface="Economica"/>
                          <a:cs typeface="Economica"/>
                          <a:sym typeface="Economica"/>
                        </a:rPr>
                        <a:t>Name three challenges Mary and Joseph faced while they journeyed to Bethlehem and explain why</a:t>
                      </a:r>
                      <a:endParaRPr sz="150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a:t>2- </a:t>
                      </a:r>
                      <a:r>
                        <a:rPr lang="en" sz="1500">
                          <a:latin typeface="Economica"/>
                          <a:ea typeface="Economica"/>
                          <a:cs typeface="Economica"/>
                          <a:sym typeface="Economica"/>
                        </a:rPr>
                        <a:t>Teachers are to encourage each table to hold a discussion and think of 2 challenges Mary and Joseph faced while travelling to Bethlehem. Each table is then encouraged to present their findings to the class. </a:t>
                      </a:r>
                      <a:endParaRPr sz="1500">
                        <a:latin typeface="Economica"/>
                        <a:ea typeface="Economica"/>
                        <a:cs typeface="Economica"/>
                        <a:sym typeface="Economica"/>
                      </a:endParaRPr>
                    </a:p>
                    <a:p>
                      <a:pPr marL="0" lvl="0" indent="0" algn="l" rtl="0">
                        <a:spcBef>
                          <a:spcPts val="0"/>
                        </a:spcBef>
                        <a:spcAft>
                          <a:spcPts val="0"/>
                        </a:spcAft>
                        <a:buNone/>
                      </a:pP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500"/>
                        <a:t>5 - </a:t>
                      </a:r>
                      <a:r>
                        <a:rPr lang="en" sz="1500">
                          <a:latin typeface="Economica"/>
                          <a:ea typeface="Economica"/>
                          <a:cs typeface="Economica"/>
                          <a:sym typeface="Economica"/>
                        </a:rPr>
                        <a:t>Have a class discussion on how can we give of ourselves to bring joy to others? </a:t>
                      </a:r>
                      <a:endParaRPr sz="1500"/>
                    </a:p>
                    <a:p>
                      <a:pPr marL="0" lvl="0" indent="0" algn="l" rtl="0">
                        <a:spcBef>
                          <a:spcPts val="0"/>
                        </a:spcBef>
                        <a:spcAft>
                          <a:spcPts val="0"/>
                        </a:spcAft>
                        <a:buNone/>
                      </a:pP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5 - </a:t>
                      </a:r>
                      <a:r>
                        <a:rPr lang="en" sz="1500" dirty="0">
                          <a:latin typeface="Economica"/>
                          <a:ea typeface="Economica"/>
                          <a:cs typeface="Economica"/>
                          <a:sym typeface="Economica"/>
                        </a:rPr>
                        <a:t>Children are to draw one image on a small piece of paper about how they can bring joy to others - Teacher can create a class poster using all the images at the end. </a:t>
                      </a:r>
                      <a:endParaRPr sz="1500"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lt2"/>
            </a:gs>
          </a:gsLst>
          <a:path path="circle">
            <a:fillToRect l="50000" t="50000" r="50000" b="50000"/>
          </a:path>
          <a:tileRect/>
        </a:gradFill>
        <a:effectLst/>
      </p:bgPr>
    </p:bg>
    <p:spTree>
      <p:nvGrpSpPr>
        <p:cNvPr id="1" name="Shape 511"/>
        <p:cNvGrpSpPr/>
        <p:nvPr/>
      </p:nvGrpSpPr>
      <p:grpSpPr>
        <a:xfrm>
          <a:off x="0" y="0"/>
          <a:ext cx="0" cy="0"/>
          <a:chOff x="0" y="0"/>
          <a:chExt cx="0" cy="0"/>
        </a:xfrm>
      </p:grpSpPr>
      <p:grpSp>
        <p:nvGrpSpPr>
          <p:cNvPr id="512" name="Google Shape;512;p39"/>
          <p:cNvGrpSpPr/>
          <p:nvPr/>
        </p:nvGrpSpPr>
        <p:grpSpPr>
          <a:xfrm flipH="1">
            <a:off x="7465833" y="647098"/>
            <a:ext cx="927234" cy="1032519"/>
            <a:chOff x="5617558" y="703623"/>
            <a:chExt cx="927234" cy="1032519"/>
          </a:xfrm>
        </p:grpSpPr>
        <p:sp>
          <p:nvSpPr>
            <p:cNvPr id="513" name="Google Shape;513;p39"/>
            <p:cNvSpPr/>
            <p:nvPr/>
          </p:nvSpPr>
          <p:spPr>
            <a:xfrm>
              <a:off x="6105839" y="789667"/>
              <a:ext cx="200166" cy="266774"/>
            </a:xfrm>
            <a:custGeom>
              <a:avLst/>
              <a:gdLst/>
              <a:ahLst/>
              <a:cxnLst/>
              <a:rect l="l" t="t" r="r" b="b"/>
              <a:pathLst>
                <a:path w="2524" h="3364" extrusionOk="0">
                  <a:moveTo>
                    <a:pt x="1" y="0"/>
                  </a:moveTo>
                  <a:cubicBezTo>
                    <a:pt x="55" y="298"/>
                    <a:pt x="109" y="651"/>
                    <a:pt x="218" y="949"/>
                  </a:cubicBezTo>
                  <a:cubicBezTo>
                    <a:pt x="245" y="1058"/>
                    <a:pt x="272" y="1112"/>
                    <a:pt x="353" y="1194"/>
                  </a:cubicBezTo>
                  <a:cubicBezTo>
                    <a:pt x="842" y="1763"/>
                    <a:pt x="1357" y="2333"/>
                    <a:pt x="1927" y="2848"/>
                  </a:cubicBezTo>
                  <a:cubicBezTo>
                    <a:pt x="2008" y="2902"/>
                    <a:pt x="2333" y="3282"/>
                    <a:pt x="2415" y="3363"/>
                  </a:cubicBezTo>
                  <a:lnTo>
                    <a:pt x="2469" y="3174"/>
                  </a:lnTo>
                  <a:cubicBezTo>
                    <a:pt x="2523" y="2984"/>
                    <a:pt x="652" y="9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9"/>
            <p:cNvSpPr/>
            <p:nvPr/>
          </p:nvSpPr>
          <p:spPr>
            <a:xfrm>
              <a:off x="6123048" y="888557"/>
              <a:ext cx="210872" cy="213086"/>
            </a:xfrm>
            <a:custGeom>
              <a:avLst/>
              <a:gdLst/>
              <a:ahLst/>
              <a:cxnLst/>
              <a:rect l="l" t="t" r="r" b="b"/>
              <a:pathLst>
                <a:path w="2659" h="2687" extrusionOk="0">
                  <a:moveTo>
                    <a:pt x="2659" y="2686"/>
                  </a:moveTo>
                  <a:lnTo>
                    <a:pt x="2605" y="2686"/>
                  </a:lnTo>
                  <a:lnTo>
                    <a:pt x="2496" y="2686"/>
                  </a:lnTo>
                  <a:cubicBezTo>
                    <a:pt x="2442" y="2632"/>
                    <a:pt x="2361" y="2550"/>
                    <a:pt x="2306" y="2523"/>
                  </a:cubicBezTo>
                  <a:lnTo>
                    <a:pt x="2252" y="2496"/>
                  </a:lnTo>
                  <a:cubicBezTo>
                    <a:pt x="1954" y="2279"/>
                    <a:pt x="1655" y="2035"/>
                    <a:pt x="1357" y="1818"/>
                  </a:cubicBezTo>
                  <a:cubicBezTo>
                    <a:pt x="1031" y="1574"/>
                    <a:pt x="760" y="1330"/>
                    <a:pt x="489" y="1086"/>
                  </a:cubicBezTo>
                  <a:cubicBezTo>
                    <a:pt x="435" y="1031"/>
                    <a:pt x="353" y="950"/>
                    <a:pt x="326" y="896"/>
                  </a:cubicBezTo>
                  <a:cubicBezTo>
                    <a:pt x="164" y="625"/>
                    <a:pt x="55" y="272"/>
                    <a:pt x="1" y="1"/>
                  </a:cubicBezTo>
                  <a:cubicBezTo>
                    <a:pt x="326" y="353"/>
                    <a:pt x="950" y="896"/>
                    <a:pt x="1493" y="1384"/>
                  </a:cubicBezTo>
                  <a:cubicBezTo>
                    <a:pt x="1655" y="1574"/>
                    <a:pt x="1845" y="1737"/>
                    <a:pt x="2035" y="1872"/>
                  </a:cubicBezTo>
                  <a:cubicBezTo>
                    <a:pt x="2116" y="1927"/>
                    <a:pt x="2198" y="2035"/>
                    <a:pt x="2252" y="2116"/>
                  </a:cubicBezTo>
                  <a:cubicBezTo>
                    <a:pt x="2388" y="2252"/>
                    <a:pt x="2523" y="2333"/>
                    <a:pt x="2632" y="2442"/>
                  </a:cubicBezTo>
                  <a:cubicBezTo>
                    <a:pt x="2605" y="2496"/>
                    <a:pt x="2632" y="2578"/>
                    <a:pt x="2659" y="26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a:off x="6133833" y="955250"/>
              <a:ext cx="206590" cy="180810"/>
            </a:xfrm>
            <a:custGeom>
              <a:avLst/>
              <a:gdLst/>
              <a:ahLst/>
              <a:cxnLst/>
              <a:rect l="l" t="t" r="r" b="b"/>
              <a:pathLst>
                <a:path w="2605" h="2280" extrusionOk="0">
                  <a:moveTo>
                    <a:pt x="2604" y="2279"/>
                  </a:moveTo>
                  <a:cubicBezTo>
                    <a:pt x="2496" y="2225"/>
                    <a:pt x="2360" y="2143"/>
                    <a:pt x="2279" y="2089"/>
                  </a:cubicBezTo>
                  <a:cubicBezTo>
                    <a:pt x="1791" y="1818"/>
                    <a:pt x="1329" y="1547"/>
                    <a:pt x="868" y="1221"/>
                  </a:cubicBezTo>
                  <a:cubicBezTo>
                    <a:pt x="814" y="1167"/>
                    <a:pt x="706" y="1140"/>
                    <a:pt x="651" y="1058"/>
                  </a:cubicBezTo>
                  <a:lnTo>
                    <a:pt x="434" y="869"/>
                  </a:lnTo>
                  <a:cubicBezTo>
                    <a:pt x="217" y="597"/>
                    <a:pt x="109" y="326"/>
                    <a:pt x="0" y="1"/>
                  </a:cubicBezTo>
                  <a:cubicBezTo>
                    <a:pt x="272" y="245"/>
                    <a:pt x="706" y="543"/>
                    <a:pt x="1167" y="869"/>
                  </a:cubicBezTo>
                  <a:cubicBezTo>
                    <a:pt x="1492" y="1058"/>
                    <a:pt x="1791" y="1303"/>
                    <a:pt x="2089" y="1492"/>
                  </a:cubicBezTo>
                  <a:cubicBezTo>
                    <a:pt x="2225" y="1601"/>
                    <a:pt x="2360" y="1682"/>
                    <a:pt x="2469" y="1764"/>
                  </a:cubicBezTo>
                  <a:cubicBezTo>
                    <a:pt x="2496" y="1818"/>
                    <a:pt x="2523" y="1818"/>
                    <a:pt x="2523" y="1845"/>
                  </a:cubicBezTo>
                  <a:cubicBezTo>
                    <a:pt x="2577" y="1899"/>
                    <a:pt x="2577" y="2008"/>
                    <a:pt x="2577" y="2089"/>
                  </a:cubicBezTo>
                  <a:cubicBezTo>
                    <a:pt x="2577" y="2198"/>
                    <a:pt x="2604" y="2252"/>
                    <a:pt x="2604" y="22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a:off x="6142398" y="1021944"/>
              <a:ext cx="200166" cy="135607"/>
            </a:xfrm>
            <a:custGeom>
              <a:avLst/>
              <a:gdLst/>
              <a:ahLst/>
              <a:cxnLst/>
              <a:rect l="l" t="t" r="r" b="b"/>
              <a:pathLst>
                <a:path w="2524" h="1710" extrusionOk="0">
                  <a:moveTo>
                    <a:pt x="2523" y="1709"/>
                  </a:moveTo>
                  <a:cubicBezTo>
                    <a:pt x="2415" y="1682"/>
                    <a:pt x="2334" y="1655"/>
                    <a:pt x="2225" y="1574"/>
                  </a:cubicBezTo>
                  <a:cubicBezTo>
                    <a:pt x="1791" y="1411"/>
                    <a:pt x="1303" y="1221"/>
                    <a:pt x="896" y="1004"/>
                  </a:cubicBezTo>
                  <a:cubicBezTo>
                    <a:pt x="869" y="977"/>
                    <a:pt x="815" y="977"/>
                    <a:pt x="760" y="950"/>
                  </a:cubicBezTo>
                  <a:cubicBezTo>
                    <a:pt x="706" y="896"/>
                    <a:pt x="598" y="841"/>
                    <a:pt x="543" y="760"/>
                  </a:cubicBezTo>
                  <a:cubicBezTo>
                    <a:pt x="299" y="543"/>
                    <a:pt x="137" y="272"/>
                    <a:pt x="1" y="0"/>
                  </a:cubicBezTo>
                  <a:cubicBezTo>
                    <a:pt x="191" y="82"/>
                    <a:pt x="462" y="272"/>
                    <a:pt x="760" y="407"/>
                  </a:cubicBezTo>
                  <a:cubicBezTo>
                    <a:pt x="1167" y="597"/>
                    <a:pt x="1683" y="868"/>
                    <a:pt x="2117" y="1085"/>
                  </a:cubicBezTo>
                  <a:cubicBezTo>
                    <a:pt x="2252" y="1140"/>
                    <a:pt x="2361" y="1221"/>
                    <a:pt x="2496" y="1275"/>
                  </a:cubicBezTo>
                  <a:cubicBezTo>
                    <a:pt x="2496" y="1357"/>
                    <a:pt x="2523" y="1384"/>
                    <a:pt x="2523" y="1438"/>
                  </a:cubicBezTo>
                  <a:lnTo>
                    <a:pt x="2523" y="154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a:off x="6138116" y="1075711"/>
              <a:ext cx="208731" cy="101190"/>
            </a:xfrm>
            <a:custGeom>
              <a:avLst/>
              <a:gdLst/>
              <a:ahLst/>
              <a:cxnLst/>
              <a:rect l="l" t="t" r="r" b="b"/>
              <a:pathLst>
                <a:path w="2632" h="1276" extrusionOk="0">
                  <a:moveTo>
                    <a:pt x="2632" y="1275"/>
                  </a:moveTo>
                  <a:cubicBezTo>
                    <a:pt x="2523" y="1248"/>
                    <a:pt x="2415" y="1248"/>
                    <a:pt x="2306" y="1221"/>
                  </a:cubicBezTo>
                  <a:cubicBezTo>
                    <a:pt x="1845" y="1113"/>
                    <a:pt x="1357" y="977"/>
                    <a:pt x="896" y="841"/>
                  </a:cubicBezTo>
                  <a:cubicBezTo>
                    <a:pt x="787" y="787"/>
                    <a:pt x="733" y="760"/>
                    <a:pt x="652" y="706"/>
                  </a:cubicBezTo>
                  <a:cubicBezTo>
                    <a:pt x="624" y="679"/>
                    <a:pt x="543" y="624"/>
                    <a:pt x="516" y="570"/>
                  </a:cubicBezTo>
                  <a:cubicBezTo>
                    <a:pt x="326" y="407"/>
                    <a:pt x="136" y="190"/>
                    <a:pt x="1" y="1"/>
                  </a:cubicBezTo>
                  <a:cubicBezTo>
                    <a:pt x="245" y="82"/>
                    <a:pt x="597" y="190"/>
                    <a:pt x="950" y="326"/>
                  </a:cubicBezTo>
                  <a:cubicBezTo>
                    <a:pt x="1357" y="462"/>
                    <a:pt x="1845" y="597"/>
                    <a:pt x="2252" y="760"/>
                  </a:cubicBezTo>
                  <a:cubicBezTo>
                    <a:pt x="2360" y="814"/>
                    <a:pt x="2442" y="841"/>
                    <a:pt x="2577" y="869"/>
                  </a:cubicBezTo>
                  <a:cubicBezTo>
                    <a:pt x="2577" y="950"/>
                    <a:pt x="2577" y="977"/>
                    <a:pt x="2632" y="1031"/>
                  </a:cubicBezTo>
                  <a:cubicBezTo>
                    <a:pt x="2577" y="1113"/>
                    <a:pt x="2577" y="1167"/>
                    <a:pt x="2632" y="12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6135974" y="1103704"/>
              <a:ext cx="213013" cy="103331"/>
            </a:xfrm>
            <a:custGeom>
              <a:avLst/>
              <a:gdLst/>
              <a:ahLst/>
              <a:cxnLst/>
              <a:rect l="l" t="t" r="r" b="b"/>
              <a:pathLst>
                <a:path w="2686" h="1303" extrusionOk="0">
                  <a:moveTo>
                    <a:pt x="2686" y="1302"/>
                  </a:moveTo>
                  <a:lnTo>
                    <a:pt x="2550" y="1302"/>
                  </a:lnTo>
                  <a:lnTo>
                    <a:pt x="2415" y="1302"/>
                  </a:lnTo>
                  <a:cubicBezTo>
                    <a:pt x="2387" y="1302"/>
                    <a:pt x="2306" y="1221"/>
                    <a:pt x="2279" y="1194"/>
                  </a:cubicBezTo>
                  <a:lnTo>
                    <a:pt x="2279" y="1194"/>
                  </a:lnTo>
                  <a:cubicBezTo>
                    <a:pt x="1845" y="1085"/>
                    <a:pt x="1357" y="949"/>
                    <a:pt x="923" y="814"/>
                  </a:cubicBezTo>
                  <a:cubicBezTo>
                    <a:pt x="814" y="787"/>
                    <a:pt x="760" y="760"/>
                    <a:pt x="679" y="678"/>
                  </a:cubicBezTo>
                  <a:cubicBezTo>
                    <a:pt x="651" y="678"/>
                    <a:pt x="651" y="651"/>
                    <a:pt x="624" y="651"/>
                  </a:cubicBezTo>
                  <a:cubicBezTo>
                    <a:pt x="380" y="434"/>
                    <a:pt x="163" y="244"/>
                    <a:pt x="1" y="0"/>
                  </a:cubicBezTo>
                  <a:cubicBezTo>
                    <a:pt x="136" y="82"/>
                    <a:pt x="353" y="136"/>
                    <a:pt x="543" y="217"/>
                  </a:cubicBezTo>
                  <a:cubicBezTo>
                    <a:pt x="1085" y="380"/>
                    <a:pt x="1764" y="624"/>
                    <a:pt x="2387" y="814"/>
                  </a:cubicBezTo>
                  <a:lnTo>
                    <a:pt x="2686" y="922"/>
                  </a:lnTo>
                  <a:lnTo>
                    <a:pt x="2686" y="922"/>
                  </a:lnTo>
                  <a:cubicBezTo>
                    <a:pt x="2659" y="1031"/>
                    <a:pt x="2659" y="1166"/>
                    <a:pt x="2686" y="13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a:off x="6127409" y="1133760"/>
              <a:ext cx="221578" cy="105472"/>
            </a:xfrm>
            <a:custGeom>
              <a:avLst/>
              <a:gdLst/>
              <a:ahLst/>
              <a:cxnLst/>
              <a:rect l="l" t="t" r="r" b="b"/>
              <a:pathLst>
                <a:path w="2794" h="1330" extrusionOk="0">
                  <a:moveTo>
                    <a:pt x="2794" y="1330"/>
                  </a:moveTo>
                  <a:cubicBezTo>
                    <a:pt x="2685" y="1303"/>
                    <a:pt x="2604" y="1303"/>
                    <a:pt x="2523" y="1249"/>
                  </a:cubicBezTo>
                  <a:cubicBezTo>
                    <a:pt x="2034" y="1167"/>
                    <a:pt x="1573" y="1032"/>
                    <a:pt x="1112" y="896"/>
                  </a:cubicBezTo>
                  <a:cubicBezTo>
                    <a:pt x="1058" y="842"/>
                    <a:pt x="976" y="842"/>
                    <a:pt x="922" y="815"/>
                  </a:cubicBezTo>
                  <a:cubicBezTo>
                    <a:pt x="814" y="787"/>
                    <a:pt x="759" y="760"/>
                    <a:pt x="678" y="679"/>
                  </a:cubicBezTo>
                  <a:cubicBezTo>
                    <a:pt x="407" y="489"/>
                    <a:pt x="217" y="245"/>
                    <a:pt x="0" y="1"/>
                  </a:cubicBezTo>
                  <a:cubicBezTo>
                    <a:pt x="217" y="82"/>
                    <a:pt x="434" y="164"/>
                    <a:pt x="705" y="272"/>
                  </a:cubicBezTo>
                  <a:lnTo>
                    <a:pt x="2333" y="815"/>
                  </a:lnTo>
                  <a:cubicBezTo>
                    <a:pt x="2387" y="815"/>
                    <a:pt x="2441" y="842"/>
                    <a:pt x="2468" y="842"/>
                  </a:cubicBezTo>
                  <a:cubicBezTo>
                    <a:pt x="2577" y="896"/>
                    <a:pt x="2685" y="923"/>
                    <a:pt x="2740" y="950"/>
                  </a:cubicBezTo>
                  <a:lnTo>
                    <a:pt x="2740" y="1221"/>
                  </a:lnTo>
                  <a:cubicBezTo>
                    <a:pt x="2794" y="1249"/>
                    <a:pt x="2794" y="1303"/>
                    <a:pt x="2794" y="13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9"/>
            <p:cNvSpPr/>
            <p:nvPr/>
          </p:nvSpPr>
          <p:spPr>
            <a:xfrm>
              <a:off x="6125189" y="1185386"/>
              <a:ext cx="223799" cy="73276"/>
            </a:xfrm>
            <a:custGeom>
              <a:avLst/>
              <a:gdLst/>
              <a:ahLst/>
              <a:cxnLst/>
              <a:rect l="l" t="t" r="r" b="b"/>
              <a:pathLst>
                <a:path w="2822" h="924" extrusionOk="0">
                  <a:moveTo>
                    <a:pt x="2822" y="923"/>
                  </a:moveTo>
                  <a:cubicBezTo>
                    <a:pt x="2713" y="923"/>
                    <a:pt x="2605" y="923"/>
                    <a:pt x="2551" y="869"/>
                  </a:cubicBezTo>
                  <a:cubicBezTo>
                    <a:pt x="2144" y="842"/>
                    <a:pt x="1764" y="760"/>
                    <a:pt x="1357" y="733"/>
                  </a:cubicBezTo>
                  <a:cubicBezTo>
                    <a:pt x="1249" y="706"/>
                    <a:pt x="1113" y="706"/>
                    <a:pt x="1004" y="679"/>
                  </a:cubicBezTo>
                  <a:cubicBezTo>
                    <a:pt x="923" y="679"/>
                    <a:pt x="842" y="652"/>
                    <a:pt x="733" y="570"/>
                  </a:cubicBezTo>
                  <a:cubicBezTo>
                    <a:pt x="462" y="408"/>
                    <a:pt x="191" y="191"/>
                    <a:pt x="1" y="1"/>
                  </a:cubicBezTo>
                  <a:cubicBezTo>
                    <a:pt x="299" y="55"/>
                    <a:pt x="706" y="164"/>
                    <a:pt x="1140" y="245"/>
                  </a:cubicBezTo>
                  <a:cubicBezTo>
                    <a:pt x="1628" y="326"/>
                    <a:pt x="2089" y="408"/>
                    <a:pt x="2551" y="516"/>
                  </a:cubicBezTo>
                  <a:cubicBezTo>
                    <a:pt x="2632" y="543"/>
                    <a:pt x="2713" y="543"/>
                    <a:pt x="2822" y="570"/>
                  </a:cubicBezTo>
                  <a:lnTo>
                    <a:pt x="2822" y="679"/>
                  </a:lnTo>
                  <a:lnTo>
                    <a:pt x="2822" y="84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6105839" y="1232730"/>
              <a:ext cx="243149" cy="49564"/>
            </a:xfrm>
            <a:custGeom>
              <a:avLst/>
              <a:gdLst/>
              <a:ahLst/>
              <a:cxnLst/>
              <a:rect l="l" t="t" r="r" b="b"/>
              <a:pathLst>
                <a:path w="3066" h="625" extrusionOk="0">
                  <a:moveTo>
                    <a:pt x="3066" y="597"/>
                  </a:moveTo>
                  <a:lnTo>
                    <a:pt x="2767" y="597"/>
                  </a:lnTo>
                  <a:cubicBezTo>
                    <a:pt x="2252" y="624"/>
                    <a:pt x="1710" y="597"/>
                    <a:pt x="1194" y="597"/>
                  </a:cubicBezTo>
                  <a:lnTo>
                    <a:pt x="1086" y="597"/>
                  </a:lnTo>
                  <a:cubicBezTo>
                    <a:pt x="977" y="597"/>
                    <a:pt x="923" y="543"/>
                    <a:pt x="815" y="516"/>
                  </a:cubicBezTo>
                  <a:cubicBezTo>
                    <a:pt x="516" y="380"/>
                    <a:pt x="245" y="218"/>
                    <a:pt x="1" y="1"/>
                  </a:cubicBezTo>
                  <a:cubicBezTo>
                    <a:pt x="381" y="55"/>
                    <a:pt x="977" y="109"/>
                    <a:pt x="1601" y="136"/>
                  </a:cubicBezTo>
                  <a:cubicBezTo>
                    <a:pt x="2008" y="190"/>
                    <a:pt x="2415" y="218"/>
                    <a:pt x="2795" y="218"/>
                  </a:cubicBezTo>
                  <a:cubicBezTo>
                    <a:pt x="2876" y="218"/>
                    <a:pt x="2984" y="218"/>
                    <a:pt x="3066" y="245"/>
                  </a:cubicBezTo>
                  <a:lnTo>
                    <a:pt x="3066" y="326"/>
                  </a:lnTo>
                  <a:lnTo>
                    <a:pt x="3066" y="59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9"/>
            <p:cNvSpPr/>
            <p:nvPr/>
          </p:nvSpPr>
          <p:spPr>
            <a:xfrm>
              <a:off x="6088629" y="1275791"/>
              <a:ext cx="260358" cy="38779"/>
            </a:xfrm>
            <a:custGeom>
              <a:avLst/>
              <a:gdLst/>
              <a:ahLst/>
              <a:cxnLst/>
              <a:rect l="l" t="t" r="r" b="b"/>
              <a:pathLst>
                <a:path w="3283" h="489" extrusionOk="0">
                  <a:moveTo>
                    <a:pt x="3256" y="353"/>
                  </a:moveTo>
                  <a:cubicBezTo>
                    <a:pt x="3147" y="353"/>
                    <a:pt x="3012" y="380"/>
                    <a:pt x="2903" y="380"/>
                  </a:cubicBezTo>
                  <a:cubicBezTo>
                    <a:pt x="2306" y="461"/>
                    <a:pt x="1682" y="488"/>
                    <a:pt x="1113" y="488"/>
                  </a:cubicBezTo>
                  <a:cubicBezTo>
                    <a:pt x="1032" y="488"/>
                    <a:pt x="950" y="488"/>
                    <a:pt x="869" y="461"/>
                  </a:cubicBezTo>
                  <a:lnTo>
                    <a:pt x="842" y="461"/>
                  </a:lnTo>
                  <a:cubicBezTo>
                    <a:pt x="543" y="353"/>
                    <a:pt x="218" y="190"/>
                    <a:pt x="1" y="0"/>
                  </a:cubicBezTo>
                  <a:cubicBezTo>
                    <a:pt x="326" y="54"/>
                    <a:pt x="869" y="54"/>
                    <a:pt x="1411" y="0"/>
                  </a:cubicBezTo>
                  <a:lnTo>
                    <a:pt x="2984" y="0"/>
                  </a:lnTo>
                  <a:lnTo>
                    <a:pt x="3283" y="0"/>
                  </a:lnTo>
                  <a:lnTo>
                    <a:pt x="3283" y="0"/>
                  </a:lnTo>
                  <a:lnTo>
                    <a:pt x="3283" y="217"/>
                  </a:lnTo>
                  <a:cubicBezTo>
                    <a:pt x="3283" y="271"/>
                    <a:pt x="3256" y="326"/>
                    <a:pt x="3256"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9"/>
            <p:cNvSpPr/>
            <p:nvPr/>
          </p:nvSpPr>
          <p:spPr>
            <a:xfrm>
              <a:off x="6071420" y="1297282"/>
              <a:ext cx="275426" cy="53846"/>
            </a:xfrm>
            <a:custGeom>
              <a:avLst/>
              <a:gdLst/>
              <a:ahLst/>
              <a:cxnLst/>
              <a:rect l="l" t="t" r="r" b="b"/>
              <a:pathLst>
                <a:path w="3473" h="679" extrusionOk="0">
                  <a:moveTo>
                    <a:pt x="3473" y="272"/>
                  </a:moveTo>
                  <a:lnTo>
                    <a:pt x="3473" y="272"/>
                  </a:lnTo>
                  <a:lnTo>
                    <a:pt x="3066" y="380"/>
                  </a:lnTo>
                  <a:cubicBezTo>
                    <a:pt x="2578" y="489"/>
                    <a:pt x="2116" y="543"/>
                    <a:pt x="1628" y="624"/>
                  </a:cubicBezTo>
                  <a:cubicBezTo>
                    <a:pt x="1465" y="651"/>
                    <a:pt x="1330" y="651"/>
                    <a:pt x="1167" y="678"/>
                  </a:cubicBezTo>
                  <a:cubicBezTo>
                    <a:pt x="1059" y="678"/>
                    <a:pt x="950" y="678"/>
                    <a:pt x="896" y="651"/>
                  </a:cubicBezTo>
                  <a:cubicBezTo>
                    <a:pt x="570" y="597"/>
                    <a:pt x="272" y="434"/>
                    <a:pt x="1" y="299"/>
                  </a:cubicBezTo>
                  <a:cubicBezTo>
                    <a:pt x="272" y="299"/>
                    <a:pt x="652" y="272"/>
                    <a:pt x="1059" y="244"/>
                  </a:cubicBezTo>
                  <a:cubicBezTo>
                    <a:pt x="1737" y="190"/>
                    <a:pt x="2550" y="109"/>
                    <a:pt x="3120" y="27"/>
                  </a:cubicBezTo>
                  <a:cubicBezTo>
                    <a:pt x="3256" y="27"/>
                    <a:pt x="3364" y="0"/>
                    <a:pt x="3473" y="0"/>
                  </a:cubicBezTo>
                  <a:lnTo>
                    <a:pt x="3473" y="109"/>
                  </a:lnTo>
                  <a:lnTo>
                    <a:pt x="3473" y="2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9"/>
            <p:cNvSpPr/>
            <p:nvPr/>
          </p:nvSpPr>
          <p:spPr>
            <a:xfrm>
              <a:off x="6067138" y="1314490"/>
              <a:ext cx="283991" cy="79620"/>
            </a:xfrm>
            <a:custGeom>
              <a:avLst/>
              <a:gdLst/>
              <a:ahLst/>
              <a:cxnLst/>
              <a:rect l="l" t="t" r="r" b="b"/>
              <a:pathLst>
                <a:path w="3581" h="1004" extrusionOk="0">
                  <a:moveTo>
                    <a:pt x="3527" y="244"/>
                  </a:moveTo>
                  <a:cubicBezTo>
                    <a:pt x="3472" y="244"/>
                    <a:pt x="3418" y="272"/>
                    <a:pt x="3391" y="272"/>
                  </a:cubicBezTo>
                  <a:cubicBezTo>
                    <a:pt x="3283" y="299"/>
                    <a:pt x="3174" y="326"/>
                    <a:pt x="3038" y="407"/>
                  </a:cubicBezTo>
                  <a:cubicBezTo>
                    <a:pt x="2442" y="651"/>
                    <a:pt x="1791" y="841"/>
                    <a:pt x="1167" y="977"/>
                  </a:cubicBezTo>
                  <a:cubicBezTo>
                    <a:pt x="1086" y="1004"/>
                    <a:pt x="1004" y="1004"/>
                    <a:pt x="896" y="1004"/>
                  </a:cubicBezTo>
                  <a:cubicBezTo>
                    <a:pt x="760" y="1004"/>
                    <a:pt x="597" y="977"/>
                    <a:pt x="462" y="950"/>
                  </a:cubicBezTo>
                  <a:cubicBezTo>
                    <a:pt x="299" y="923"/>
                    <a:pt x="136" y="841"/>
                    <a:pt x="1" y="814"/>
                  </a:cubicBezTo>
                  <a:cubicBezTo>
                    <a:pt x="435" y="733"/>
                    <a:pt x="1086" y="570"/>
                    <a:pt x="1764" y="407"/>
                  </a:cubicBezTo>
                  <a:cubicBezTo>
                    <a:pt x="2252" y="272"/>
                    <a:pt x="2794" y="136"/>
                    <a:pt x="3201" y="55"/>
                  </a:cubicBezTo>
                  <a:cubicBezTo>
                    <a:pt x="3337" y="27"/>
                    <a:pt x="3472" y="0"/>
                    <a:pt x="3581" y="0"/>
                  </a:cubicBezTo>
                  <a:lnTo>
                    <a:pt x="3581" y="109"/>
                  </a:lnTo>
                  <a:cubicBezTo>
                    <a:pt x="3527" y="109"/>
                    <a:pt x="3527" y="163"/>
                    <a:pt x="3527" y="2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9"/>
            <p:cNvSpPr/>
            <p:nvPr/>
          </p:nvSpPr>
          <p:spPr>
            <a:xfrm>
              <a:off x="6064996" y="1327417"/>
              <a:ext cx="279709" cy="86043"/>
            </a:xfrm>
            <a:custGeom>
              <a:avLst/>
              <a:gdLst/>
              <a:ahLst/>
              <a:cxnLst/>
              <a:rect l="l" t="t" r="r" b="b"/>
              <a:pathLst>
                <a:path w="3527" h="1085" extrusionOk="0">
                  <a:moveTo>
                    <a:pt x="3445" y="651"/>
                  </a:moveTo>
                  <a:cubicBezTo>
                    <a:pt x="3445" y="597"/>
                    <a:pt x="3391" y="597"/>
                    <a:pt x="3391" y="597"/>
                  </a:cubicBezTo>
                  <a:cubicBezTo>
                    <a:pt x="3201" y="678"/>
                    <a:pt x="3065" y="841"/>
                    <a:pt x="2848" y="895"/>
                  </a:cubicBezTo>
                  <a:cubicBezTo>
                    <a:pt x="2713" y="922"/>
                    <a:pt x="2577" y="841"/>
                    <a:pt x="2442" y="841"/>
                  </a:cubicBezTo>
                  <a:lnTo>
                    <a:pt x="2442" y="841"/>
                  </a:lnTo>
                  <a:cubicBezTo>
                    <a:pt x="2035" y="922"/>
                    <a:pt x="1655" y="949"/>
                    <a:pt x="1194" y="1058"/>
                  </a:cubicBezTo>
                  <a:cubicBezTo>
                    <a:pt x="1085" y="1085"/>
                    <a:pt x="1031" y="1085"/>
                    <a:pt x="923" y="1085"/>
                  </a:cubicBezTo>
                  <a:cubicBezTo>
                    <a:pt x="733" y="1058"/>
                    <a:pt x="516" y="1031"/>
                    <a:pt x="326" y="949"/>
                  </a:cubicBezTo>
                  <a:lnTo>
                    <a:pt x="0" y="841"/>
                  </a:lnTo>
                  <a:cubicBezTo>
                    <a:pt x="136" y="814"/>
                    <a:pt x="326" y="787"/>
                    <a:pt x="489" y="760"/>
                  </a:cubicBezTo>
                  <a:cubicBezTo>
                    <a:pt x="1275" y="570"/>
                    <a:pt x="2360" y="271"/>
                    <a:pt x="3093" y="109"/>
                  </a:cubicBezTo>
                  <a:cubicBezTo>
                    <a:pt x="3255" y="81"/>
                    <a:pt x="3391" y="27"/>
                    <a:pt x="3527" y="0"/>
                  </a:cubicBezTo>
                  <a:lnTo>
                    <a:pt x="3527" y="27"/>
                  </a:lnTo>
                  <a:cubicBezTo>
                    <a:pt x="3499" y="271"/>
                    <a:pt x="3472" y="488"/>
                    <a:pt x="3445" y="6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9"/>
            <p:cNvSpPr/>
            <p:nvPr/>
          </p:nvSpPr>
          <p:spPr>
            <a:xfrm>
              <a:off x="6056352" y="1389749"/>
              <a:ext cx="279788" cy="51705"/>
            </a:xfrm>
            <a:custGeom>
              <a:avLst/>
              <a:gdLst/>
              <a:ahLst/>
              <a:cxnLst/>
              <a:rect l="l" t="t" r="r" b="b"/>
              <a:pathLst>
                <a:path w="3528" h="652" extrusionOk="0">
                  <a:moveTo>
                    <a:pt x="3419" y="652"/>
                  </a:moveTo>
                  <a:cubicBezTo>
                    <a:pt x="3419" y="597"/>
                    <a:pt x="3391" y="570"/>
                    <a:pt x="3391" y="570"/>
                  </a:cubicBezTo>
                  <a:cubicBezTo>
                    <a:pt x="3066" y="652"/>
                    <a:pt x="2768" y="652"/>
                    <a:pt x="2469" y="652"/>
                  </a:cubicBezTo>
                  <a:cubicBezTo>
                    <a:pt x="2035" y="652"/>
                    <a:pt x="1574" y="570"/>
                    <a:pt x="1140" y="597"/>
                  </a:cubicBezTo>
                  <a:cubicBezTo>
                    <a:pt x="1032" y="597"/>
                    <a:pt x="950" y="597"/>
                    <a:pt x="869" y="570"/>
                  </a:cubicBezTo>
                  <a:cubicBezTo>
                    <a:pt x="571" y="462"/>
                    <a:pt x="272" y="326"/>
                    <a:pt x="1" y="163"/>
                  </a:cubicBezTo>
                  <a:lnTo>
                    <a:pt x="435" y="163"/>
                  </a:lnTo>
                  <a:cubicBezTo>
                    <a:pt x="1032" y="136"/>
                    <a:pt x="1845" y="109"/>
                    <a:pt x="2578" y="55"/>
                  </a:cubicBezTo>
                  <a:lnTo>
                    <a:pt x="2578" y="55"/>
                  </a:lnTo>
                  <a:cubicBezTo>
                    <a:pt x="2713" y="55"/>
                    <a:pt x="2795" y="55"/>
                    <a:pt x="2903" y="28"/>
                  </a:cubicBezTo>
                  <a:cubicBezTo>
                    <a:pt x="3147" y="28"/>
                    <a:pt x="3337" y="1"/>
                    <a:pt x="3527" y="1"/>
                  </a:cubicBezTo>
                  <a:cubicBezTo>
                    <a:pt x="3473" y="272"/>
                    <a:pt x="3446" y="462"/>
                    <a:pt x="3419" y="6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9"/>
            <p:cNvSpPr/>
            <p:nvPr/>
          </p:nvSpPr>
          <p:spPr>
            <a:xfrm>
              <a:off x="6125189" y="761673"/>
              <a:ext cx="223799" cy="787315"/>
            </a:xfrm>
            <a:custGeom>
              <a:avLst/>
              <a:gdLst/>
              <a:ahLst/>
              <a:cxnLst/>
              <a:rect l="l" t="t" r="r" b="b"/>
              <a:pathLst>
                <a:path w="2822" h="9928" extrusionOk="0">
                  <a:moveTo>
                    <a:pt x="82" y="9250"/>
                  </a:moveTo>
                  <a:cubicBezTo>
                    <a:pt x="652" y="9168"/>
                    <a:pt x="1194" y="8924"/>
                    <a:pt x="1574" y="8572"/>
                  </a:cubicBezTo>
                  <a:cubicBezTo>
                    <a:pt x="1737" y="8382"/>
                    <a:pt x="1900" y="8192"/>
                    <a:pt x="2008" y="7975"/>
                  </a:cubicBezTo>
                  <a:cubicBezTo>
                    <a:pt x="2008" y="7975"/>
                    <a:pt x="2035" y="7948"/>
                    <a:pt x="2035" y="7921"/>
                  </a:cubicBezTo>
                  <a:lnTo>
                    <a:pt x="2035" y="7894"/>
                  </a:lnTo>
                  <a:cubicBezTo>
                    <a:pt x="2117" y="7704"/>
                    <a:pt x="2198" y="7541"/>
                    <a:pt x="2252" y="7351"/>
                  </a:cubicBezTo>
                  <a:cubicBezTo>
                    <a:pt x="2252" y="7297"/>
                    <a:pt x="2279" y="7270"/>
                    <a:pt x="2279" y="7243"/>
                  </a:cubicBezTo>
                  <a:cubicBezTo>
                    <a:pt x="2306" y="7161"/>
                    <a:pt x="2306" y="7134"/>
                    <a:pt x="2306" y="7053"/>
                  </a:cubicBezTo>
                  <a:cubicBezTo>
                    <a:pt x="2306" y="7026"/>
                    <a:pt x="2334" y="6998"/>
                    <a:pt x="2334" y="6971"/>
                  </a:cubicBezTo>
                  <a:cubicBezTo>
                    <a:pt x="2334" y="6917"/>
                    <a:pt x="2388" y="6863"/>
                    <a:pt x="2388" y="6836"/>
                  </a:cubicBezTo>
                  <a:cubicBezTo>
                    <a:pt x="2388" y="6781"/>
                    <a:pt x="2388" y="6754"/>
                    <a:pt x="2415" y="6727"/>
                  </a:cubicBezTo>
                  <a:cubicBezTo>
                    <a:pt x="2415" y="6673"/>
                    <a:pt x="2442" y="6592"/>
                    <a:pt x="2442" y="6483"/>
                  </a:cubicBezTo>
                  <a:lnTo>
                    <a:pt x="2442" y="6456"/>
                  </a:lnTo>
                  <a:cubicBezTo>
                    <a:pt x="2442" y="6347"/>
                    <a:pt x="2469" y="6239"/>
                    <a:pt x="2469" y="6185"/>
                  </a:cubicBezTo>
                  <a:lnTo>
                    <a:pt x="2469" y="6103"/>
                  </a:lnTo>
                  <a:lnTo>
                    <a:pt x="2469" y="5913"/>
                  </a:lnTo>
                  <a:lnTo>
                    <a:pt x="2469" y="5805"/>
                  </a:lnTo>
                  <a:lnTo>
                    <a:pt x="2469" y="5561"/>
                  </a:lnTo>
                  <a:lnTo>
                    <a:pt x="2469" y="5534"/>
                  </a:lnTo>
                  <a:lnTo>
                    <a:pt x="2469" y="5534"/>
                  </a:lnTo>
                  <a:cubicBezTo>
                    <a:pt x="2469" y="5398"/>
                    <a:pt x="2442" y="5290"/>
                    <a:pt x="2442" y="5154"/>
                  </a:cubicBezTo>
                  <a:lnTo>
                    <a:pt x="2442" y="5127"/>
                  </a:lnTo>
                  <a:cubicBezTo>
                    <a:pt x="2442" y="5073"/>
                    <a:pt x="2415" y="4964"/>
                    <a:pt x="2415" y="4883"/>
                  </a:cubicBezTo>
                  <a:cubicBezTo>
                    <a:pt x="2415" y="4829"/>
                    <a:pt x="2388" y="4801"/>
                    <a:pt x="2388" y="4720"/>
                  </a:cubicBezTo>
                  <a:cubicBezTo>
                    <a:pt x="2388" y="4666"/>
                    <a:pt x="2334" y="4612"/>
                    <a:pt x="2334" y="4557"/>
                  </a:cubicBezTo>
                  <a:cubicBezTo>
                    <a:pt x="2334" y="4476"/>
                    <a:pt x="2306" y="4449"/>
                    <a:pt x="2306" y="4395"/>
                  </a:cubicBezTo>
                  <a:cubicBezTo>
                    <a:pt x="2279" y="4286"/>
                    <a:pt x="2252" y="4150"/>
                    <a:pt x="2198" y="4042"/>
                  </a:cubicBezTo>
                  <a:lnTo>
                    <a:pt x="2198" y="4015"/>
                  </a:lnTo>
                  <a:lnTo>
                    <a:pt x="2008" y="3499"/>
                  </a:lnTo>
                  <a:lnTo>
                    <a:pt x="2008" y="3499"/>
                  </a:lnTo>
                  <a:cubicBezTo>
                    <a:pt x="2008" y="3472"/>
                    <a:pt x="1981" y="3445"/>
                    <a:pt x="1981" y="3445"/>
                  </a:cubicBezTo>
                  <a:cubicBezTo>
                    <a:pt x="1791" y="3065"/>
                    <a:pt x="1601" y="2686"/>
                    <a:pt x="1384" y="2360"/>
                  </a:cubicBezTo>
                  <a:lnTo>
                    <a:pt x="1384" y="2360"/>
                  </a:lnTo>
                  <a:cubicBezTo>
                    <a:pt x="1059" y="1845"/>
                    <a:pt x="706" y="1330"/>
                    <a:pt x="299" y="896"/>
                  </a:cubicBezTo>
                  <a:cubicBezTo>
                    <a:pt x="109" y="651"/>
                    <a:pt x="137" y="326"/>
                    <a:pt x="1" y="0"/>
                  </a:cubicBezTo>
                  <a:cubicBezTo>
                    <a:pt x="1493" y="1194"/>
                    <a:pt x="2252" y="2631"/>
                    <a:pt x="2578" y="4042"/>
                  </a:cubicBezTo>
                  <a:cubicBezTo>
                    <a:pt x="2605" y="4150"/>
                    <a:pt x="2605" y="4259"/>
                    <a:pt x="2659" y="4340"/>
                  </a:cubicBezTo>
                  <a:lnTo>
                    <a:pt x="2659" y="4395"/>
                  </a:lnTo>
                  <a:cubicBezTo>
                    <a:pt x="2686" y="4449"/>
                    <a:pt x="2686" y="4557"/>
                    <a:pt x="2686" y="4612"/>
                  </a:cubicBezTo>
                  <a:cubicBezTo>
                    <a:pt x="2686" y="4693"/>
                    <a:pt x="2713" y="4720"/>
                    <a:pt x="2713" y="4801"/>
                  </a:cubicBezTo>
                  <a:lnTo>
                    <a:pt x="2713" y="4883"/>
                  </a:lnTo>
                  <a:cubicBezTo>
                    <a:pt x="2713" y="4964"/>
                    <a:pt x="2713" y="4991"/>
                    <a:pt x="2740" y="5073"/>
                  </a:cubicBezTo>
                  <a:cubicBezTo>
                    <a:pt x="2740" y="5127"/>
                    <a:pt x="2795" y="5208"/>
                    <a:pt x="2795" y="5290"/>
                  </a:cubicBezTo>
                  <a:lnTo>
                    <a:pt x="2795" y="5290"/>
                  </a:lnTo>
                  <a:cubicBezTo>
                    <a:pt x="2795" y="5425"/>
                    <a:pt x="2822" y="5534"/>
                    <a:pt x="2822" y="5669"/>
                  </a:cubicBezTo>
                  <a:lnTo>
                    <a:pt x="2822" y="5696"/>
                  </a:lnTo>
                  <a:lnTo>
                    <a:pt x="2822" y="5968"/>
                  </a:lnTo>
                  <a:lnTo>
                    <a:pt x="2822" y="6076"/>
                  </a:lnTo>
                  <a:lnTo>
                    <a:pt x="2822" y="6239"/>
                  </a:lnTo>
                  <a:lnTo>
                    <a:pt x="2822" y="6320"/>
                  </a:lnTo>
                  <a:lnTo>
                    <a:pt x="2822" y="6592"/>
                  </a:lnTo>
                  <a:lnTo>
                    <a:pt x="2822" y="6592"/>
                  </a:lnTo>
                  <a:lnTo>
                    <a:pt x="2822" y="6781"/>
                  </a:lnTo>
                  <a:lnTo>
                    <a:pt x="2822" y="6890"/>
                  </a:lnTo>
                  <a:lnTo>
                    <a:pt x="2822" y="6998"/>
                  </a:lnTo>
                  <a:lnTo>
                    <a:pt x="2822" y="7107"/>
                  </a:lnTo>
                  <a:lnTo>
                    <a:pt x="2822" y="7270"/>
                  </a:lnTo>
                  <a:lnTo>
                    <a:pt x="2822" y="7297"/>
                  </a:lnTo>
                  <a:cubicBezTo>
                    <a:pt x="2795" y="7514"/>
                    <a:pt x="2795" y="7704"/>
                    <a:pt x="2740" y="7866"/>
                  </a:cubicBezTo>
                  <a:cubicBezTo>
                    <a:pt x="2740" y="7948"/>
                    <a:pt x="2713" y="8002"/>
                    <a:pt x="2713" y="8056"/>
                  </a:cubicBezTo>
                  <a:cubicBezTo>
                    <a:pt x="2686" y="8273"/>
                    <a:pt x="2659" y="8490"/>
                    <a:pt x="2605" y="8653"/>
                  </a:cubicBezTo>
                  <a:cubicBezTo>
                    <a:pt x="2523" y="9087"/>
                    <a:pt x="2442" y="9331"/>
                    <a:pt x="2442" y="9331"/>
                  </a:cubicBezTo>
                  <a:cubicBezTo>
                    <a:pt x="1655" y="9928"/>
                    <a:pt x="354" y="9331"/>
                    <a:pt x="82" y="92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9"/>
            <p:cNvSpPr/>
            <p:nvPr/>
          </p:nvSpPr>
          <p:spPr>
            <a:xfrm>
              <a:off x="5781085" y="1249938"/>
              <a:ext cx="763707" cy="486204"/>
            </a:xfrm>
            <a:custGeom>
              <a:avLst/>
              <a:gdLst/>
              <a:ahLst/>
              <a:cxnLst/>
              <a:rect l="l" t="t" r="r" b="b"/>
              <a:pathLst>
                <a:path w="9630" h="6131" extrusionOk="0">
                  <a:moveTo>
                    <a:pt x="9222" y="1058"/>
                  </a:moveTo>
                  <a:cubicBezTo>
                    <a:pt x="7947" y="1"/>
                    <a:pt x="4557" y="2089"/>
                    <a:pt x="3336" y="2442"/>
                  </a:cubicBezTo>
                  <a:cubicBezTo>
                    <a:pt x="2251" y="2740"/>
                    <a:pt x="895" y="1899"/>
                    <a:pt x="787" y="1872"/>
                  </a:cubicBezTo>
                  <a:cubicBezTo>
                    <a:pt x="705" y="1872"/>
                    <a:pt x="0" y="3391"/>
                    <a:pt x="3092" y="4612"/>
                  </a:cubicBezTo>
                  <a:cubicBezTo>
                    <a:pt x="7079" y="6131"/>
                    <a:pt x="7296" y="2306"/>
                    <a:pt x="8761" y="2279"/>
                  </a:cubicBezTo>
                  <a:cubicBezTo>
                    <a:pt x="8761" y="2279"/>
                    <a:pt x="9114" y="2225"/>
                    <a:pt x="9195" y="2333"/>
                  </a:cubicBezTo>
                  <a:cubicBezTo>
                    <a:pt x="9629" y="1926"/>
                    <a:pt x="9575" y="1330"/>
                    <a:pt x="9222" y="10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9"/>
            <p:cNvSpPr/>
            <p:nvPr/>
          </p:nvSpPr>
          <p:spPr>
            <a:xfrm>
              <a:off x="6475876" y="1376822"/>
              <a:ext cx="19430" cy="21650"/>
            </a:xfrm>
            <a:custGeom>
              <a:avLst/>
              <a:gdLst/>
              <a:ahLst/>
              <a:cxnLst/>
              <a:rect l="l" t="t" r="r" b="b"/>
              <a:pathLst>
                <a:path w="245" h="273" extrusionOk="0">
                  <a:moveTo>
                    <a:pt x="54" y="218"/>
                  </a:moveTo>
                  <a:cubicBezTo>
                    <a:pt x="0" y="191"/>
                    <a:pt x="0" y="137"/>
                    <a:pt x="27" y="55"/>
                  </a:cubicBezTo>
                  <a:cubicBezTo>
                    <a:pt x="54" y="1"/>
                    <a:pt x="136" y="1"/>
                    <a:pt x="190" y="28"/>
                  </a:cubicBezTo>
                  <a:cubicBezTo>
                    <a:pt x="244" y="55"/>
                    <a:pt x="244" y="137"/>
                    <a:pt x="217" y="191"/>
                  </a:cubicBezTo>
                  <a:cubicBezTo>
                    <a:pt x="163" y="272"/>
                    <a:pt x="81" y="272"/>
                    <a:pt x="54" y="2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9"/>
            <p:cNvSpPr/>
            <p:nvPr/>
          </p:nvSpPr>
          <p:spPr>
            <a:xfrm>
              <a:off x="5770299" y="744464"/>
              <a:ext cx="314127" cy="206583"/>
            </a:xfrm>
            <a:custGeom>
              <a:avLst/>
              <a:gdLst/>
              <a:ahLst/>
              <a:cxnLst/>
              <a:rect l="l" t="t" r="r" b="b"/>
              <a:pathLst>
                <a:path w="3961" h="2605" extrusionOk="0">
                  <a:moveTo>
                    <a:pt x="0" y="0"/>
                  </a:moveTo>
                  <a:cubicBezTo>
                    <a:pt x="136" y="299"/>
                    <a:pt x="326" y="651"/>
                    <a:pt x="624" y="923"/>
                  </a:cubicBezTo>
                  <a:cubicBezTo>
                    <a:pt x="679" y="977"/>
                    <a:pt x="787" y="1031"/>
                    <a:pt x="841" y="1113"/>
                  </a:cubicBezTo>
                  <a:cubicBezTo>
                    <a:pt x="1628" y="1547"/>
                    <a:pt x="2414" y="1926"/>
                    <a:pt x="3255" y="2279"/>
                  </a:cubicBezTo>
                  <a:cubicBezTo>
                    <a:pt x="3364" y="2306"/>
                    <a:pt x="3879" y="2577"/>
                    <a:pt x="3961" y="2604"/>
                  </a:cubicBezTo>
                  <a:lnTo>
                    <a:pt x="3961" y="2360"/>
                  </a:lnTo>
                  <a:cubicBezTo>
                    <a:pt x="3906" y="2198"/>
                    <a:pt x="1085" y="679"/>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9"/>
            <p:cNvSpPr/>
            <p:nvPr/>
          </p:nvSpPr>
          <p:spPr>
            <a:xfrm>
              <a:off x="5821927" y="836931"/>
              <a:ext cx="320551" cy="154957"/>
            </a:xfrm>
            <a:custGeom>
              <a:avLst/>
              <a:gdLst/>
              <a:ahLst/>
              <a:cxnLst/>
              <a:rect l="l" t="t" r="r" b="b"/>
              <a:pathLst>
                <a:path w="4042" h="1954" extrusionOk="0">
                  <a:moveTo>
                    <a:pt x="4042" y="1899"/>
                  </a:moveTo>
                  <a:lnTo>
                    <a:pt x="3961" y="1899"/>
                  </a:lnTo>
                  <a:lnTo>
                    <a:pt x="3852" y="1954"/>
                  </a:lnTo>
                  <a:lnTo>
                    <a:pt x="3554" y="1845"/>
                  </a:lnTo>
                  <a:lnTo>
                    <a:pt x="3499" y="1845"/>
                  </a:lnTo>
                  <a:cubicBezTo>
                    <a:pt x="3038" y="1737"/>
                    <a:pt x="2631" y="1601"/>
                    <a:pt x="2197" y="1465"/>
                  </a:cubicBezTo>
                  <a:cubicBezTo>
                    <a:pt x="1791" y="1330"/>
                    <a:pt x="1384" y="1194"/>
                    <a:pt x="977" y="1032"/>
                  </a:cubicBezTo>
                  <a:cubicBezTo>
                    <a:pt x="868" y="1004"/>
                    <a:pt x="760" y="923"/>
                    <a:pt x="706" y="869"/>
                  </a:cubicBezTo>
                  <a:cubicBezTo>
                    <a:pt x="434" y="625"/>
                    <a:pt x="163" y="326"/>
                    <a:pt x="0" y="1"/>
                  </a:cubicBezTo>
                  <a:cubicBezTo>
                    <a:pt x="489" y="245"/>
                    <a:pt x="1357" y="598"/>
                    <a:pt x="2170" y="896"/>
                  </a:cubicBezTo>
                  <a:cubicBezTo>
                    <a:pt x="2442" y="1004"/>
                    <a:pt x="2713" y="1113"/>
                    <a:pt x="2930" y="1194"/>
                  </a:cubicBezTo>
                  <a:cubicBezTo>
                    <a:pt x="3065" y="1276"/>
                    <a:pt x="3174" y="1303"/>
                    <a:pt x="3310" y="1330"/>
                  </a:cubicBezTo>
                  <a:cubicBezTo>
                    <a:pt x="3527" y="1411"/>
                    <a:pt x="3689" y="1493"/>
                    <a:pt x="3852" y="1574"/>
                  </a:cubicBezTo>
                  <a:cubicBezTo>
                    <a:pt x="3906" y="1710"/>
                    <a:pt x="3961" y="1818"/>
                    <a:pt x="4042" y="18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9"/>
            <p:cNvSpPr/>
            <p:nvPr/>
          </p:nvSpPr>
          <p:spPr>
            <a:xfrm>
              <a:off x="5867130" y="918692"/>
              <a:ext cx="296918" cy="107613"/>
            </a:xfrm>
            <a:custGeom>
              <a:avLst/>
              <a:gdLst/>
              <a:ahLst/>
              <a:cxnLst/>
              <a:rect l="l" t="t" r="r" b="b"/>
              <a:pathLst>
                <a:path w="3744" h="1357" extrusionOk="0">
                  <a:moveTo>
                    <a:pt x="3743" y="1357"/>
                  </a:moveTo>
                  <a:cubicBezTo>
                    <a:pt x="3553" y="1330"/>
                    <a:pt x="3418" y="1330"/>
                    <a:pt x="3255" y="1302"/>
                  </a:cubicBezTo>
                  <a:cubicBezTo>
                    <a:pt x="2658" y="1194"/>
                    <a:pt x="2007" y="1085"/>
                    <a:pt x="1438" y="950"/>
                  </a:cubicBezTo>
                  <a:cubicBezTo>
                    <a:pt x="1329" y="923"/>
                    <a:pt x="1221" y="923"/>
                    <a:pt x="1112" y="896"/>
                  </a:cubicBezTo>
                  <a:cubicBezTo>
                    <a:pt x="1031" y="841"/>
                    <a:pt x="922" y="814"/>
                    <a:pt x="814" y="760"/>
                  </a:cubicBezTo>
                  <a:cubicBezTo>
                    <a:pt x="515" y="543"/>
                    <a:pt x="244" y="272"/>
                    <a:pt x="0" y="1"/>
                  </a:cubicBezTo>
                  <a:cubicBezTo>
                    <a:pt x="407" y="136"/>
                    <a:pt x="977" y="272"/>
                    <a:pt x="1627" y="434"/>
                  </a:cubicBezTo>
                  <a:cubicBezTo>
                    <a:pt x="2034" y="543"/>
                    <a:pt x="2468" y="679"/>
                    <a:pt x="2875" y="787"/>
                  </a:cubicBezTo>
                  <a:cubicBezTo>
                    <a:pt x="3065" y="814"/>
                    <a:pt x="3228" y="896"/>
                    <a:pt x="3391" y="923"/>
                  </a:cubicBezTo>
                  <a:cubicBezTo>
                    <a:pt x="3418" y="923"/>
                    <a:pt x="3472" y="950"/>
                    <a:pt x="3499" y="950"/>
                  </a:cubicBezTo>
                  <a:cubicBezTo>
                    <a:pt x="3553" y="1031"/>
                    <a:pt x="3608" y="1113"/>
                    <a:pt x="3635" y="1194"/>
                  </a:cubicBezTo>
                  <a:cubicBezTo>
                    <a:pt x="3662" y="1221"/>
                    <a:pt x="3689" y="1302"/>
                    <a:pt x="3743" y="135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9"/>
            <p:cNvSpPr/>
            <p:nvPr/>
          </p:nvSpPr>
          <p:spPr>
            <a:xfrm>
              <a:off x="5901549" y="981103"/>
              <a:ext cx="271064" cy="64552"/>
            </a:xfrm>
            <a:custGeom>
              <a:avLst/>
              <a:gdLst/>
              <a:ahLst/>
              <a:cxnLst/>
              <a:rect l="l" t="t" r="r" b="b"/>
              <a:pathLst>
                <a:path w="3418" h="814" extrusionOk="0">
                  <a:moveTo>
                    <a:pt x="3418" y="814"/>
                  </a:moveTo>
                  <a:lnTo>
                    <a:pt x="3065" y="814"/>
                  </a:lnTo>
                  <a:cubicBezTo>
                    <a:pt x="2468" y="814"/>
                    <a:pt x="1926" y="760"/>
                    <a:pt x="1383" y="705"/>
                  </a:cubicBezTo>
                  <a:lnTo>
                    <a:pt x="1221" y="705"/>
                  </a:lnTo>
                  <a:cubicBezTo>
                    <a:pt x="1112" y="705"/>
                    <a:pt x="1031" y="678"/>
                    <a:pt x="922" y="597"/>
                  </a:cubicBezTo>
                  <a:cubicBezTo>
                    <a:pt x="597" y="434"/>
                    <a:pt x="271" y="217"/>
                    <a:pt x="0" y="0"/>
                  </a:cubicBezTo>
                  <a:cubicBezTo>
                    <a:pt x="271" y="27"/>
                    <a:pt x="624" y="81"/>
                    <a:pt x="1031" y="136"/>
                  </a:cubicBezTo>
                  <a:cubicBezTo>
                    <a:pt x="1573" y="190"/>
                    <a:pt x="2170" y="271"/>
                    <a:pt x="2767" y="326"/>
                  </a:cubicBezTo>
                  <a:cubicBezTo>
                    <a:pt x="2929" y="380"/>
                    <a:pt x="3092" y="380"/>
                    <a:pt x="3228" y="407"/>
                  </a:cubicBezTo>
                  <a:cubicBezTo>
                    <a:pt x="3255" y="461"/>
                    <a:pt x="3309" y="488"/>
                    <a:pt x="3336" y="570"/>
                  </a:cubicBezTo>
                  <a:cubicBezTo>
                    <a:pt x="3363" y="597"/>
                    <a:pt x="3363" y="624"/>
                    <a:pt x="3363" y="678"/>
                  </a:cubicBezTo>
                  <a:cubicBezTo>
                    <a:pt x="3391" y="705"/>
                    <a:pt x="3391" y="760"/>
                    <a:pt x="3418" y="81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9"/>
            <p:cNvSpPr/>
            <p:nvPr/>
          </p:nvSpPr>
          <p:spPr>
            <a:xfrm>
              <a:off x="5920899" y="1032729"/>
              <a:ext cx="264641" cy="47344"/>
            </a:xfrm>
            <a:custGeom>
              <a:avLst/>
              <a:gdLst/>
              <a:ahLst/>
              <a:cxnLst/>
              <a:rect l="l" t="t" r="r" b="b"/>
              <a:pathLst>
                <a:path w="3337" h="597" extrusionOk="0">
                  <a:moveTo>
                    <a:pt x="3336" y="407"/>
                  </a:moveTo>
                  <a:cubicBezTo>
                    <a:pt x="3228" y="407"/>
                    <a:pt x="3092" y="434"/>
                    <a:pt x="2984" y="434"/>
                  </a:cubicBezTo>
                  <a:cubicBezTo>
                    <a:pt x="2414" y="488"/>
                    <a:pt x="1845" y="570"/>
                    <a:pt x="1302" y="597"/>
                  </a:cubicBezTo>
                  <a:cubicBezTo>
                    <a:pt x="1194" y="597"/>
                    <a:pt x="1085" y="597"/>
                    <a:pt x="977" y="570"/>
                  </a:cubicBezTo>
                  <a:cubicBezTo>
                    <a:pt x="922" y="543"/>
                    <a:pt x="841" y="543"/>
                    <a:pt x="787" y="488"/>
                  </a:cubicBezTo>
                  <a:cubicBezTo>
                    <a:pt x="515" y="407"/>
                    <a:pt x="244" y="271"/>
                    <a:pt x="0" y="81"/>
                  </a:cubicBezTo>
                  <a:cubicBezTo>
                    <a:pt x="299" y="81"/>
                    <a:pt x="705" y="81"/>
                    <a:pt x="1194" y="54"/>
                  </a:cubicBezTo>
                  <a:cubicBezTo>
                    <a:pt x="1709" y="27"/>
                    <a:pt x="2251" y="27"/>
                    <a:pt x="2794" y="0"/>
                  </a:cubicBezTo>
                  <a:lnTo>
                    <a:pt x="3174" y="0"/>
                  </a:lnTo>
                  <a:cubicBezTo>
                    <a:pt x="3228" y="54"/>
                    <a:pt x="3255" y="81"/>
                    <a:pt x="3282" y="163"/>
                  </a:cubicBezTo>
                  <a:cubicBezTo>
                    <a:pt x="3228" y="271"/>
                    <a:pt x="3282" y="326"/>
                    <a:pt x="3336"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9"/>
            <p:cNvSpPr/>
            <p:nvPr/>
          </p:nvSpPr>
          <p:spPr>
            <a:xfrm>
              <a:off x="5933747" y="1067146"/>
              <a:ext cx="264720" cy="45202"/>
            </a:xfrm>
            <a:custGeom>
              <a:avLst/>
              <a:gdLst/>
              <a:ahLst/>
              <a:cxnLst/>
              <a:rect l="l" t="t" r="r" b="b"/>
              <a:pathLst>
                <a:path w="3338" h="570" extrusionOk="0">
                  <a:moveTo>
                    <a:pt x="3337" y="380"/>
                  </a:moveTo>
                  <a:cubicBezTo>
                    <a:pt x="3256" y="380"/>
                    <a:pt x="3229" y="407"/>
                    <a:pt x="3201" y="434"/>
                  </a:cubicBezTo>
                  <a:cubicBezTo>
                    <a:pt x="3174" y="461"/>
                    <a:pt x="3093" y="461"/>
                    <a:pt x="3066" y="461"/>
                  </a:cubicBezTo>
                  <a:cubicBezTo>
                    <a:pt x="2985" y="461"/>
                    <a:pt x="2930" y="434"/>
                    <a:pt x="2903" y="434"/>
                  </a:cubicBezTo>
                  <a:lnTo>
                    <a:pt x="2903" y="434"/>
                  </a:lnTo>
                  <a:cubicBezTo>
                    <a:pt x="2361" y="488"/>
                    <a:pt x="1818" y="543"/>
                    <a:pt x="1303" y="570"/>
                  </a:cubicBezTo>
                  <a:cubicBezTo>
                    <a:pt x="1194" y="570"/>
                    <a:pt x="1086" y="570"/>
                    <a:pt x="1004" y="543"/>
                  </a:cubicBezTo>
                  <a:cubicBezTo>
                    <a:pt x="950" y="543"/>
                    <a:pt x="950" y="543"/>
                    <a:pt x="923" y="488"/>
                  </a:cubicBezTo>
                  <a:cubicBezTo>
                    <a:pt x="598" y="407"/>
                    <a:pt x="272" y="217"/>
                    <a:pt x="1" y="54"/>
                  </a:cubicBezTo>
                  <a:lnTo>
                    <a:pt x="652" y="54"/>
                  </a:lnTo>
                  <a:cubicBezTo>
                    <a:pt x="1303" y="54"/>
                    <a:pt x="2144" y="0"/>
                    <a:pt x="2849" y="0"/>
                  </a:cubicBezTo>
                  <a:lnTo>
                    <a:pt x="3229" y="0"/>
                  </a:lnTo>
                  <a:lnTo>
                    <a:pt x="3229" y="0"/>
                  </a:lnTo>
                  <a:cubicBezTo>
                    <a:pt x="3229" y="109"/>
                    <a:pt x="3256" y="244"/>
                    <a:pt x="3337"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9"/>
            <p:cNvSpPr/>
            <p:nvPr/>
          </p:nvSpPr>
          <p:spPr>
            <a:xfrm>
              <a:off x="5938108" y="1101563"/>
              <a:ext cx="275347" cy="45202"/>
            </a:xfrm>
            <a:custGeom>
              <a:avLst/>
              <a:gdLst/>
              <a:ahLst/>
              <a:cxnLst/>
              <a:rect l="l" t="t" r="r" b="b"/>
              <a:pathLst>
                <a:path w="3472" h="570" extrusionOk="0">
                  <a:moveTo>
                    <a:pt x="3472" y="380"/>
                  </a:moveTo>
                  <a:cubicBezTo>
                    <a:pt x="3363" y="407"/>
                    <a:pt x="3282" y="407"/>
                    <a:pt x="3174" y="407"/>
                  </a:cubicBezTo>
                  <a:cubicBezTo>
                    <a:pt x="2631" y="488"/>
                    <a:pt x="2062" y="543"/>
                    <a:pt x="1519" y="570"/>
                  </a:cubicBezTo>
                  <a:lnTo>
                    <a:pt x="1275" y="570"/>
                  </a:lnTo>
                  <a:cubicBezTo>
                    <a:pt x="1166" y="570"/>
                    <a:pt x="1085" y="570"/>
                    <a:pt x="977" y="543"/>
                  </a:cubicBezTo>
                  <a:cubicBezTo>
                    <a:pt x="597" y="434"/>
                    <a:pt x="271" y="271"/>
                    <a:pt x="0" y="81"/>
                  </a:cubicBezTo>
                  <a:lnTo>
                    <a:pt x="868" y="81"/>
                  </a:lnTo>
                  <a:cubicBezTo>
                    <a:pt x="1492" y="27"/>
                    <a:pt x="2224" y="0"/>
                    <a:pt x="2875" y="0"/>
                  </a:cubicBezTo>
                  <a:lnTo>
                    <a:pt x="3038" y="0"/>
                  </a:lnTo>
                  <a:lnTo>
                    <a:pt x="3391" y="0"/>
                  </a:lnTo>
                  <a:cubicBezTo>
                    <a:pt x="3418" y="109"/>
                    <a:pt x="3445" y="163"/>
                    <a:pt x="3472" y="271"/>
                  </a:cubicBezTo>
                  <a:cubicBezTo>
                    <a:pt x="3445" y="298"/>
                    <a:pt x="3445" y="353"/>
                    <a:pt x="3472"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9"/>
            <p:cNvSpPr/>
            <p:nvPr/>
          </p:nvSpPr>
          <p:spPr>
            <a:xfrm>
              <a:off x="5950956" y="1120913"/>
              <a:ext cx="271144" cy="73196"/>
            </a:xfrm>
            <a:custGeom>
              <a:avLst/>
              <a:gdLst/>
              <a:ahLst/>
              <a:cxnLst/>
              <a:rect l="l" t="t" r="r" b="b"/>
              <a:pathLst>
                <a:path w="3419" h="923" extrusionOk="0">
                  <a:moveTo>
                    <a:pt x="3418" y="407"/>
                  </a:moveTo>
                  <a:lnTo>
                    <a:pt x="3120" y="516"/>
                  </a:lnTo>
                  <a:cubicBezTo>
                    <a:pt x="2686" y="651"/>
                    <a:pt x="2225" y="732"/>
                    <a:pt x="1791" y="814"/>
                  </a:cubicBezTo>
                  <a:cubicBezTo>
                    <a:pt x="1655" y="841"/>
                    <a:pt x="1520" y="868"/>
                    <a:pt x="1384" y="868"/>
                  </a:cubicBezTo>
                  <a:cubicBezTo>
                    <a:pt x="1276" y="922"/>
                    <a:pt x="1194" y="922"/>
                    <a:pt x="1059" y="868"/>
                  </a:cubicBezTo>
                  <a:cubicBezTo>
                    <a:pt x="679" y="814"/>
                    <a:pt x="299" y="705"/>
                    <a:pt x="1" y="543"/>
                  </a:cubicBezTo>
                  <a:cubicBezTo>
                    <a:pt x="326" y="488"/>
                    <a:pt x="815" y="434"/>
                    <a:pt x="1330" y="326"/>
                  </a:cubicBezTo>
                  <a:cubicBezTo>
                    <a:pt x="1872" y="217"/>
                    <a:pt x="2442" y="136"/>
                    <a:pt x="2957" y="54"/>
                  </a:cubicBezTo>
                  <a:cubicBezTo>
                    <a:pt x="3039" y="27"/>
                    <a:pt x="3147" y="27"/>
                    <a:pt x="3256" y="0"/>
                  </a:cubicBezTo>
                  <a:cubicBezTo>
                    <a:pt x="3256" y="27"/>
                    <a:pt x="3283" y="54"/>
                    <a:pt x="3283" y="109"/>
                  </a:cubicBezTo>
                  <a:cubicBezTo>
                    <a:pt x="3310" y="163"/>
                    <a:pt x="3310" y="217"/>
                    <a:pt x="3364" y="299"/>
                  </a:cubicBezTo>
                  <a:cubicBezTo>
                    <a:pt x="3391" y="326"/>
                    <a:pt x="3391" y="380"/>
                    <a:pt x="3418"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9"/>
            <p:cNvSpPr/>
            <p:nvPr/>
          </p:nvSpPr>
          <p:spPr>
            <a:xfrm>
              <a:off x="5948815" y="1142404"/>
              <a:ext cx="277568" cy="96828"/>
            </a:xfrm>
            <a:custGeom>
              <a:avLst/>
              <a:gdLst/>
              <a:ahLst/>
              <a:cxnLst/>
              <a:rect l="l" t="t" r="r" b="b"/>
              <a:pathLst>
                <a:path w="3500" h="1221" extrusionOk="0">
                  <a:moveTo>
                    <a:pt x="3500" y="407"/>
                  </a:moveTo>
                  <a:cubicBezTo>
                    <a:pt x="3418" y="434"/>
                    <a:pt x="3283" y="516"/>
                    <a:pt x="3174" y="543"/>
                  </a:cubicBezTo>
                  <a:cubicBezTo>
                    <a:pt x="2605" y="787"/>
                    <a:pt x="2062" y="977"/>
                    <a:pt x="1465" y="1140"/>
                  </a:cubicBezTo>
                  <a:cubicBezTo>
                    <a:pt x="1438" y="1140"/>
                    <a:pt x="1411" y="1194"/>
                    <a:pt x="1384" y="1194"/>
                  </a:cubicBezTo>
                  <a:cubicBezTo>
                    <a:pt x="1276" y="1221"/>
                    <a:pt x="1167" y="1221"/>
                    <a:pt x="1086" y="1221"/>
                  </a:cubicBezTo>
                  <a:cubicBezTo>
                    <a:pt x="706" y="1194"/>
                    <a:pt x="326" y="1112"/>
                    <a:pt x="1" y="1004"/>
                  </a:cubicBezTo>
                  <a:cubicBezTo>
                    <a:pt x="435" y="923"/>
                    <a:pt x="1113" y="706"/>
                    <a:pt x="1791" y="516"/>
                  </a:cubicBezTo>
                  <a:cubicBezTo>
                    <a:pt x="2225" y="380"/>
                    <a:pt x="2713" y="245"/>
                    <a:pt x="3120" y="109"/>
                  </a:cubicBezTo>
                  <a:lnTo>
                    <a:pt x="3418" y="0"/>
                  </a:lnTo>
                  <a:cubicBezTo>
                    <a:pt x="3418" y="28"/>
                    <a:pt x="3445" y="55"/>
                    <a:pt x="3445" y="55"/>
                  </a:cubicBezTo>
                  <a:cubicBezTo>
                    <a:pt x="3473" y="245"/>
                    <a:pt x="3500" y="326"/>
                    <a:pt x="350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9"/>
            <p:cNvSpPr/>
            <p:nvPr/>
          </p:nvSpPr>
          <p:spPr>
            <a:xfrm>
              <a:off x="5946673" y="1174680"/>
              <a:ext cx="292635" cy="116178"/>
            </a:xfrm>
            <a:custGeom>
              <a:avLst/>
              <a:gdLst/>
              <a:ahLst/>
              <a:cxnLst/>
              <a:rect l="l" t="t" r="r" b="b"/>
              <a:pathLst>
                <a:path w="3690" h="1465" extrusionOk="0">
                  <a:moveTo>
                    <a:pt x="3689" y="326"/>
                  </a:moveTo>
                  <a:cubicBezTo>
                    <a:pt x="3554" y="407"/>
                    <a:pt x="3445" y="461"/>
                    <a:pt x="3310" y="543"/>
                  </a:cubicBezTo>
                  <a:cubicBezTo>
                    <a:pt x="2686" y="841"/>
                    <a:pt x="2062" y="1139"/>
                    <a:pt x="1411" y="1384"/>
                  </a:cubicBezTo>
                  <a:cubicBezTo>
                    <a:pt x="1303" y="1411"/>
                    <a:pt x="1221" y="1465"/>
                    <a:pt x="1140" y="1465"/>
                  </a:cubicBezTo>
                  <a:lnTo>
                    <a:pt x="1086" y="1465"/>
                  </a:lnTo>
                  <a:cubicBezTo>
                    <a:pt x="733" y="1465"/>
                    <a:pt x="353" y="1411"/>
                    <a:pt x="1" y="1329"/>
                  </a:cubicBezTo>
                  <a:cubicBezTo>
                    <a:pt x="407" y="1194"/>
                    <a:pt x="950" y="977"/>
                    <a:pt x="1574" y="787"/>
                  </a:cubicBezTo>
                  <a:cubicBezTo>
                    <a:pt x="2143" y="570"/>
                    <a:pt x="2767" y="326"/>
                    <a:pt x="3255" y="136"/>
                  </a:cubicBezTo>
                  <a:cubicBezTo>
                    <a:pt x="3364" y="109"/>
                    <a:pt x="3500" y="54"/>
                    <a:pt x="3608" y="0"/>
                  </a:cubicBezTo>
                  <a:lnTo>
                    <a:pt x="3608" y="0"/>
                  </a:lnTo>
                  <a:cubicBezTo>
                    <a:pt x="3635" y="54"/>
                    <a:pt x="3662" y="163"/>
                    <a:pt x="3662" y="244"/>
                  </a:cubicBezTo>
                  <a:cubicBezTo>
                    <a:pt x="3635" y="271"/>
                    <a:pt x="3635" y="299"/>
                    <a:pt x="3689"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9"/>
            <p:cNvSpPr/>
            <p:nvPr/>
          </p:nvSpPr>
          <p:spPr>
            <a:xfrm>
              <a:off x="5942391" y="1196171"/>
              <a:ext cx="299059" cy="142031"/>
            </a:xfrm>
            <a:custGeom>
              <a:avLst/>
              <a:gdLst/>
              <a:ahLst/>
              <a:cxnLst/>
              <a:rect l="l" t="t" r="r" b="b"/>
              <a:pathLst>
                <a:path w="3771" h="1791" extrusionOk="0">
                  <a:moveTo>
                    <a:pt x="3771" y="272"/>
                  </a:moveTo>
                  <a:cubicBezTo>
                    <a:pt x="3771" y="299"/>
                    <a:pt x="3771" y="299"/>
                    <a:pt x="3771" y="272"/>
                  </a:cubicBezTo>
                  <a:cubicBezTo>
                    <a:pt x="3635" y="380"/>
                    <a:pt x="3499" y="434"/>
                    <a:pt x="3364" y="543"/>
                  </a:cubicBezTo>
                  <a:cubicBezTo>
                    <a:pt x="2876" y="841"/>
                    <a:pt x="2414" y="1113"/>
                    <a:pt x="1926" y="1384"/>
                  </a:cubicBezTo>
                  <a:cubicBezTo>
                    <a:pt x="1763" y="1492"/>
                    <a:pt x="1601" y="1547"/>
                    <a:pt x="1438" y="1655"/>
                  </a:cubicBezTo>
                  <a:lnTo>
                    <a:pt x="1112" y="1764"/>
                  </a:lnTo>
                  <a:cubicBezTo>
                    <a:pt x="760" y="1791"/>
                    <a:pt x="380" y="1791"/>
                    <a:pt x="0" y="1736"/>
                  </a:cubicBezTo>
                  <a:cubicBezTo>
                    <a:pt x="299" y="1601"/>
                    <a:pt x="678" y="1411"/>
                    <a:pt x="1112" y="1221"/>
                  </a:cubicBezTo>
                  <a:cubicBezTo>
                    <a:pt x="1845" y="868"/>
                    <a:pt x="2686" y="462"/>
                    <a:pt x="3282" y="163"/>
                  </a:cubicBezTo>
                  <a:cubicBezTo>
                    <a:pt x="3418" y="109"/>
                    <a:pt x="3526" y="55"/>
                    <a:pt x="3662" y="0"/>
                  </a:cubicBezTo>
                  <a:cubicBezTo>
                    <a:pt x="3662" y="28"/>
                    <a:pt x="3689" y="55"/>
                    <a:pt x="3689" y="109"/>
                  </a:cubicBezTo>
                  <a:cubicBezTo>
                    <a:pt x="3689" y="136"/>
                    <a:pt x="3743" y="163"/>
                    <a:pt x="3743" y="190"/>
                  </a:cubicBezTo>
                  <a:cubicBezTo>
                    <a:pt x="3771" y="190"/>
                    <a:pt x="3771" y="245"/>
                    <a:pt x="377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9"/>
            <p:cNvSpPr/>
            <p:nvPr/>
          </p:nvSpPr>
          <p:spPr>
            <a:xfrm>
              <a:off x="5959600" y="1209097"/>
              <a:ext cx="286132" cy="185013"/>
            </a:xfrm>
            <a:custGeom>
              <a:avLst/>
              <a:gdLst/>
              <a:ahLst/>
              <a:cxnLst/>
              <a:rect l="l" t="t" r="r" b="b"/>
              <a:pathLst>
                <a:path w="3608" h="2333" extrusionOk="0">
                  <a:moveTo>
                    <a:pt x="3608" y="299"/>
                  </a:moveTo>
                  <a:cubicBezTo>
                    <a:pt x="3581" y="353"/>
                    <a:pt x="3526" y="380"/>
                    <a:pt x="3472" y="407"/>
                  </a:cubicBezTo>
                  <a:cubicBezTo>
                    <a:pt x="3391" y="516"/>
                    <a:pt x="3282" y="570"/>
                    <a:pt x="3174" y="678"/>
                  </a:cubicBezTo>
                  <a:cubicBezTo>
                    <a:pt x="2604" y="1194"/>
                    <a:pt x="1980" y="1655"/>
                    <a:pt x="1384" y="2062"/>
                  </a:cubicBezTo>
                  <a:cubicBezTo>
                    <a:pt x="1275" y="2143"/>
                    <a:pt x="1167" y="2170"/>
                    <a:pt x="1085" y="2197"/>
                  </a:cubicBezTo>
                  <a:lnTo>
                    <a:pt x="570" y="2306"/>
                  </a:lnTo>
                  <a:cubicBezTo>
                    <a:pt x="353" y="2333"/>
                    <a:pt x="163" y="2333"/>
                    <a:pt x="0" y="2333"/>
                  </a:cubicBezTo>
                  <a:cubicBezTo>
                    <a:pt x="434" y="2062"/>
                    <a:pt x="1085" y="1628"/>
                    <a:pt x="1709" y="1194"/>
                  </a:cubicBezTo>
                  <a:cubicBezTo>
                    <a:pt x="2225" y="841"/>
                    <a:pt x="2740" y="488"/>
                    <a:pt x="3147" y="244"/>
                  </a:cubicBezTo>
                  <a:cubicBezTo>
                    <a:pt x="3282" y="136"/>
                    <a:pt x="3418" y="82"/>
                    <a:pt x="3526" y="0"/>
                  </a:cubicBezTo>
                  <a:cubicBezTo>
                    <a:pt x="3526" y="27"/>
                    <a:pt x="3554" y="82"/>
                    <a:pt x="3554" y="109"/>
                  </a:cubicBezTo>
                  <a:cubicBezTo>
                    <a:pt x="3581" y="163"/>
                    <a:pt x="3581" y="244"/>
                    <a:pt x="3608" y="2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9"/>
            <p:cNvSpPr/>
            <p:nvPr/>
          </p:nvSpPr>
          <p:spPr>
            <a:xfrm>
              <a:off x="5972527" y="1232730"/>
              <a:ext cx="288274" cy="182951"/>
            </a:xfrm>
            <a:custGeom>
              <a:avLst/>
              <a:gdLst/>
              <a:ahLst/>
              <a:cxnLst/>
              <a:rect l="l" t="t" r="r" b="b"/>
              <a:pathLst>
                <a:path w="3635" h="2307" extrusionOk="0">
                  <a:moveTo>
                    <a:pt x="3635" y="679"/>
                  </a:moveTo>
                  <a:cubicBezTo>
                    <a:pt x="3580" y="652"/>
                    <a:pt x="3580" y="652"/>
                    <a:pt x="3553" y="679"/>
                  </a:cubicBezTo>
                  <a:cubicBezTo>
                    <a:pt x="3391" y="869"/>
                    <a:pt x="3255" y="1058"/>
                    <a:pt x="3092" y="1194"/>
                  </a:cubicBezTo>
                  <a:cubicBezTo>
                    <a:pt x="2957" y="1275"/>
                    <a:pt x="2740" y="1275"/>
                    <a:pt x="2631" y="1330"/>
                  </a:cubicBezTo>
                  <a:lnTo>
                    <a:pt x="2631" y="1330"/>
                  </a:lnTo>
                  <a:cubicBezTo>
                    <a:pt x="2224" y="1574"/>
                    <a:pt x="1790" y="1764"/>
                    <a:pt x="1383" y="2089"/>
                  </a:cubicBezTo>
                  <a:cubicBezTo>
                    <a:pt x="1275" y="2143"/>
                    <a:pt x="1194" y="2170"/>
                    <a:pt x="1085" y="2198"/>
                  </a:cubicBezTo>
                  <a:cubicBezTo>
                    <a:pt x="841" y="2279"/>
                    <a:pt x="597" y="2306"/>
                    <a:pt x="380" y="2306"/>
                  </a:cubicBezTo>
                  <a:lnTo>
                    <a:pt x="0" y="2306"/>
                  </a:lnTo>
                  <a:cubicBezTo>
                    <a:pt x="136" y="2252"/>
                    <a:pt x="298" y="2143"/>
                    <a:pt x="461" y="2008"/>
                  </a:cubicBezTo>
                  <a:cubicBezTo>
                    <a:pt x="1248" y="1492"/>
                    <a:pt x="2306" y="760"/>
                    <a:pt x="3038" y="272"/>
                  </a:cubicBezTo>
                  <a:cubicBezTo>
                    <a:pt x="3228" y="163"/>
                    <a:pt x="3363" y="82"/>
                    <a:pt x="3499" y="1"/>
                  </a:cubicBezTo>
                  <a:lnTo>
                    <a:pt x="3499" y="55"/>
                  </a:lnTo>
                  <a:cubicBezTo>
                    <a:pt x="3526" y="245"/>
                    <a:pt x="3553" y="489"/>
                    <a:pt x="3635" y="6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9"/>
            <p:cNvSpPr/>
            <p:nvPr/>
          </p:nvSpPr>
          <p:spPr>
            <a:xfrm>
              <a:off x="5963883" y="1303705"/>
              <a:ext cx="307703" cy="137748"/>
            </a:xfrm>
            <a:custGeom>
              <a:avLst/>
              <a:gdLst/>
              <a:ahLst/>
              <a:cxnLst/>
              <a:rect l="l" t="t" r="r" b="b"/>
              <a:pathLst>
                <a:path w="3880" h="1737" extrusionOk="0">
                  <a:moveTo>
                    <a:pt x="3879" y="706"/>
                  </a:moveTo>
                  <a:cubicBezTo>
                    <a:pt x="3825" y="679"/>
                    <a:pt x="3798" y="652"/>
                    <a:pt x="3798" y="679"/>
                  </a:cubicBezTo>
                  <a:cubicBezTo>
                    <a:pt x="3500" y="869"/>
                    <a:pt x="3147" y="977"/>
                    <a:pt x="2849" y="1113"/>
                  </a:cubicBezTo>
                  <a:cubicBezTo>
                    <a:pt x="2388" y="1275"/>
                    <a:pt x="1872" y="1411"/>
                    <a:pt x="1384" y="1628"/>
                  </a:cubicBezTo>
                  <a:cubicBezTo>
                    <a:pt x="1275" y="1655"/>
                    <a:pt x="1194" y="1682"/>
                    <a:pt x="1086" y="1682"/>
                  </a:cubicBezTo>
                  <a:cubicBezTo>
                    <a:pt x="706" y="1737"/>
                    <a:pt x="353" y="1682"/>
                    <a:pt x="1" y="1628"/>
                  </a:cubicBezTo>
                  <a:cubicBezTo>
                    <a:pt x="136" y="1547"/>
                    <a:pt x="299" y="1492"/>
                    <a:pt x="489" y="1411"/>
                  </a:cubicBezTo>
                  <a:cubicBezTo>
                    <a:pt x="1113" y="1140"/>
                    <a:pt x="2008" y="733"/>
                    <a:pt x="2740" y="435"/>
                  </a:cubicBezTo>
                  <a:lnTo>
                    <a:pt x="2740" y="435"/>
                  </a:lnTo>
                  <a:cubicBezTo>
                    <a:pt x="2876" y="380"/>
                    <a:pt x="3011" y="326"/>
                    <a:pt x="3120" y="272"/>
                  </a:cubicBezTo>
                  <a:cubicBezTo>
                    <a:pt x="3364" y="163"/>
                    <a:pt x="3608" y="55"/>
                    <a:pt x="3798" y="1"/>
                  </a:cubicBezTo>
                  <a:cubicBezTo>
                    <a:pt x="3798" y="272"/>
                    <a:pt x="3879" y="516"/>
                    <a:pt x="3879" y="7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9"/>
            <p:cNvSpPr/>
            <p:nvPr/>
          </p:nvSpPr>
          <p:spPr>
            <a:xfrm>
              <a:off x="5998301" y="1344625"/>
              <a:ext cx="264641" cy="120460"/>
            </a:xfrm>
            <a:custGeom>
              <a:avLst/>
              <a:gdLst/>
              <a:ahLst/>
              <a:cxnLst/>
              <a:rect l="l" t="t" r="r" b="b"/>
              <a:pathLst>
                <a:path w="3337" h="1519" extrusionOk="0">
                  <a:moveTo>
                    <a:pt x="3310" y="0"/>
                  </a:moveTo>
                  <a:cubicBezTo>
                    <a:pt x="3228" y="27"/>
                    <a:pt x="3201" y="27"/>
                    <a:pt x="3120" y="54"/>
                  </a:cubicBezTo>
                  <a:cubicBezTo>
                    <a:pt x="2984" y="136"/>
                    <a:pt x="2903" y="163"/>
                    <a:pt x="2767" y="217"/>
                  </a:cubicBezTo>
                  <a:lnTo>
                    <a:pt x="2767" y="217"/>
                  </a:lnTo>
                  <a:cubicBezTo>
                    <a:pt x="2008" y="570"/>
                    <a:pt x="1140" y="949"/>
                    <a:pt x="489" y="1221"/>
                  </a:cubicBezTo>
                  <a:cubicBezTo>
                    <a:pt x="326" y="1275"/>
                    <a:pt x="136" y="1356"/>
                    <a:pt x="1" y="1410"/>
                  </a:cubicBezTo>
                  <a:cubicBezTo>
                    <a:pt x="353" y="1492"/>
                    <a:pt x="733" y="1519"/>
                    <a:pt x="1086" y="1492"/>
                  </a:cubicBezTo>
                  <a:cubicBezTo>
                    <a:pt x="1194" y="1492"/>
                    <a:pt x="1303" y="1438"/>
                    <a:pt x="1411" y="1410"/>
                  </a:cubicBezTo>
                  <a:cubicBezTo>
                    <a:pt x="1872" y="1221"/>
                    <a:pt x="2387" y="1085"/>
                    <a:pt x="2849" y="895"/>
                  </a:cubicBezTo>
                  <a:cubicBezTo>
                    <a:pt x="3038" y="841"/>
                    <a:pt x="3174" y="814"/>
                    <a:pt x="3337" y="732"/>
                  </a:cubicBezTo>
                  <a:cubicBezTo>
                    <a:pt x="3337" y="461"/>
                    <a:pt x="3310" y="217"/>
                    <a:pt x="3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9"/>
            <p:cNvSpPr/>
            <p:nvPr/>
          </p:nvSpPr>
          <p:spPr>
            <a:xfrm>
              <a:off x="5783226" y="703623"/>
              <a:ext cx="494784" cy="802383"/>
            </a:xfrm>
            <a:custGeom>
              <a:avLst/>
              <a:gdLst/>
              <a:ahLst/>
              <a:cxnLst/>
              <a:rect l="l" t="t" r="r" b="b"/>
              <a:pathLst>
                <a:path w="6239" h="10118" extrusionOk="0">
                  <a:moveTo>
                    <a:pt x="2875" y="9710"/>
                  </a:moveTo>
                  <a:cubicBezTo>
                    <a:pt x="3472" y="9385"/>
                    <a:pt x="4367" y="9521"/>
                    <a:pt x="4693" y="8951"/>
                  </a:cubicBezTo>
                  <a:cubicBezTo>
                    <a:pt x="4828" y="8707"/>
                    <a:pt x="5371" y="8110"/>
                    <a:pt x="5398" y="7839"/>
                  </a:cubicBezTo>
                  <a:lnTo>
                    <a:pt x="5398" y="7758"/>
                  </a:lnTo>
                  <a:lnTo>
                    <a:pt x="5398" y="7730"/>
                  </a:lnTo>
                  <a:cubicBezTo>
                    <a:pt x="5425" y="7486"/>
                    <a:pt x="5425" y="7296"/>
                    <a:pt x="5425" y="7079"/>
                  </a:cubicBezTo>
                  <a:lnTo>
                    <a:pt x="5425" y="6998"/>
                  </a:lnTo>
                  <a:lnTo>
                    <a:pt x="5425" y="6781"/>
                  </a:lnTo>
                  <a:lnTo>
                    <a:pt x="5425" y="6645"/>
                  </a:lnTo>
                  <a:cubicBezTo>
                    <a:pt x="5425" y="6591"/>
                    <a:pt x="5425" y="6537"/>
                    <a:pt x="5398" y="6483"/>
                  </a:cubicBezTo>
                  <a:cubicBezTo>
                    <a:pt x="5398" y="6428"/>
                    <a:pt x="5398" y="6374"/>
                    <a:pt x="5371" y="6347"/>
                  </a:cubicBezTo>
                  <a:cubicBezTo>
                    <a:pt x="5371" y="6239"/>
                    <a:pt x="5316" y="6184"/>
                    <a:pt x="5316" y="6103"/>
                  </a:cubicBezTo>
                  <a:lnTo>
                    <a:pt x="5316" y="6076"/>
                  </a:lnTo>
                  <a:cubicBezTo>
                    <a:pt x="5289" y="5967"/>
                    <a:pt x="5262" y="5859"/>
                    <a:pt x="5262" y="5778"/>
                  </a:cubicBezTo>
                  <a:cubicBezTo>
                    <a:pt x="5262" y="5723"/>
                    <a:pt x="5262" y="5696"/>
                    <a:pt x="5235" y="5696"/>
                  </a:cubicBezTo>
                  <a:cubicBezTo>
                    <a:pt x="5181" y="5642"/>
                    <a:pt x="5154" y="5533"/>
                    <a:pt x="5154" y="5452"/>
                  </a:cubicBezTo>
                  <a:cubicBezTo>
                    <a:pt x="5154" y="5425"/>
                    <a:pt x="5127" y="5398"/>
                    <a:pt x="5127" y="5371"/>
                  </a:cubicBezTo>
                  <a:cubicBezTo>
                    <a:pt x="5099" y="5262"/>
                    <a:pt x="5045" y="5181"/>
                    <a:pt x="5018" y="5099"/>
                  </a:cubicBezTo>
                  <a:cubicBezTo>
                    <a:pt x="5018" y="5099"/>
                    <a:pt x="5018" y="5045"/>
                    <a:pt x="4991" y="5045"/>
                  </a:cubicBezTo>
                  <a:lnTo>
                    <a:pt x="4991" y="5045"/>
                  </a:lnTo>
                  <a:lnTo>
                    <a:pt x="4774" y="4638"/>
                  </a:lnTo>
                  <a:cubicBezTo>
                    <a:pt x="4774" y="4638"/>
                    <a:pt x="4774" y="4611"/>
                    <a:pt x="4747" y="4611"/>
                  </a:cubicBezTo>
                  <a:cubicBezTo>
                    <a:pt x="4720" y="4557"/>
                    <a:pt x="4638" y="4448"/>
                    <a:pt x="4611" y="4367"/>
                  </a:cubicBezTo>
                  <a:cubicBezTo>
                    <a:pt x="4584" y="4313"/>
                    <a:pt x="4557" y="4259"/>
                    <a:pt x="4503" y="4204"/>
                  </a:cubicBezTo>
                  <a:cubicBezTo>
                    <a:pt x="4476" y="4150"/>
                    <a:pt x="4449" y="4096"/>
                    <a:pt x="4421" y="4042"/>
                  </a:cubicBezTo>
                  <a:cubicBezTo>
                    <a:pt x="4367" y="3960"/>
                    <a:pt x="4340" y="3933"/>
                    <a:pt x="4313" y="3879"/>
                  </a:cubicBezTo>
                  <a:cubicBezTo>
                    <a:pt x="4232" y="3770"/>
                    <a:pt x="4150" y="3662"/>
                    <a:pt x="4069" y="3526"/>
                  </a:cubicBezTo>
                  <a:lnTo>
                    <a:pt x="4042" y="3499"/>
                  </a:lnTo>
                  <a:cubicBezTo>
                    <a:pt x="3906" y="3309"/>
                    <a:pt x="3770" y="3146"/>
                    <a:pt x="3608" y="3011"/>
                  </a:cubicBezTo>
                  <a:lnTo>
                    <a:pt x="3608" y="3011"/>
                  </a:lnTo>
                  <a:lnTo>
                    <a:pt x="3526" y="2957"/>
                  </a:lnTo>
                  <a:cubicBezTo>
                    <a:pt x="3201" y="2604"/>
                    <a:pt x="2821" y="2306"/>
                    <a:pt x="2441" y="2007"/>
                  </a:cubicBezTo>
                  <a:lnTo>
                    <a:pt x="2441" y="2007"/>
                  </a:lnTo>
                  <a:cubicBezTo>
                    <a:pt x="1899" y="1546"/>
                    <a:pt x="1302" y="1194"/>
                    <a:pt x="678" y="841"/>
                  </a:cubicBezTo>
                  <a:cubicBezTo>
                    <a:pt x="380" y="678"/>
                    <a:pt x="244" y="271"/>
                    <a:pt x="0" y="0"/>
                  </a:cubicBezTo>
                  <a:cubicBezTo>
                    <a:pt x="2116" y="678"/>
                    <a:pt x="3499" y="1926"/>
                    <a:pt x="4421" y="3336"/>
                  </a:cubicBezTo>
                  <a:lnTo>
                    <a:pt x="4611" y="3635"/>
                  </a:lnTo>
                  <a:lnTo>
                    <a:pt x="4638" y="3662"/>
                  </a:lnTo>
                  <a:cubicBezTo>
                    <a:pt x="4720" y="3743"/>
                    <a:pt x="4747" y="3825"/>
                    <a:pt x="4774" y="3906"/>
                  </a:cubicBezTo>
                  <a:cubicBezTo>
                    <a:pt x="4828" y="3960"/>
                    <a:pt x="4855" y="4014"/>
                    <a:pt x="4883" y="4069"/>
                  </a:cubicBezTo>
                  <a:cubicBezTo>
                    <a:pt x="4910" y="4096"/>
                    <a:pt x="4910" y="4150"/>
                    <a:pt x="4910" y="4177"/>
                  </a:cubicBezTo>
                  <a:cubicBezTo>
                    <a:pt x="4964" y="4231"/>
                    <a:pt x="4991" y="4286"/>
                    <a:pt x="5018" y="4340"/>
                  </a:cubicBezTo>
                  <a:cubicBezTo>
                    <a:pt x="5045" y="4421"/>
                    <a:pt x="5099" y="4503"/>
                    <a:pt x="5127" y="4584"/>
                  </a:cubicBezTo>
                  <a:lnTo>
                    <a:pt x="5127" y="4584"/>
                  </a:lnTo>
                  <a:cubicBezTo>
                    <a:pt x="5181" y="4720"/>
                    <a:pt x="5262" y="4855"/>
                    <a:pt x="5289" y="4991"/>
                  </a:cubicBezTo>
                  <a:cubicBezTo>
                    <a:pt x="5289" y="4991"/>
                    <a:pt x="5289" y="5018"/>
                    <a:pt x="5316" y="5018"/>
                  </a:cubicBezTo>
                  <a:cubicBezTo>
                    <a:pt x="5371" y="5127"/>
                    <a:pt x="5398" y="5181"/>
                    <a:pt x="5425" y="5289"/>
                  </a:cubicBezTo>
                  <a:cubicBezTo>
                    <a:pt x="5425" y="5316"/>
                    <a:pt x="5479" y="5371"/>
                    <a:pt x="5479" y="5398"/>
                  </a:cubicBezTo>
                  <a:cubicBezTo>
                    <a:pt x="5506" y="5452"/>
                    <a:pt x="5506" y="5533"/>
                    <a:pt x="5533" y="5588"/>
                  </a:cubicBezTo>
                  <a:cubicBezTo>
                    <a:pt x="5533" y="5642"/>
                    <a:pt x="5561" y="5669"/>
                    <a:pt x="5561" y="5669"/>
                  </a:cubicBezTo>
                  <a:cubicBezTo>
                    <a:pt x="5615" y="5778"/>
                    <a:pt x="5642" y="5859"/>
                    <a:pt x="5669" y="5940"/>
                  </a:cubicBezTo>
                  <a:lnTo>
                    <a:pt x="5669" y="5940"/>
                  </a:lnTo>
                  <a:cubicBezTo>
                    <a:pt x="5696" y="5994"/>
                    <a:pt x="5750" y="6103"/>
                    <a:pt x="5750" y="6184"/>
                  </a:cubicBezTo>
                  <a:cubicBezTo>
                    <a:pt x="5750" y="6211"/>
                    <a:pt x="5778" y="6239"/>
                    <a:pt x="5778" y="6266"/>
                  </a:cubicBezTo>
                  <a:cubicBezTo>
                    <a:pt x="5778" y="6320"/>
                    <a:pt x="5805" y="6347"/>
                    <a:pt x="5805" y="6374"/>
                  </a:cubicBezTo>
                  <a:cubicBezTo>
                    <a:pt x="5805" y="6401"/>
                    <a:pt x="5832" y="6456"/>
                    <a:pt x="5832" y="6483"/>
                  </a:cubicBezTo>
                  <a:cubicBezTo>
                    <a:pt x="5886" y="6537"/>
                    <a:pt x="5886" y="6618"/>
                    <a:pt x="5886" y="6645"/>
                  </a:cubicBezTo>
                  <a:lnTo>
                    <a:pt x="5886" y="6673"/>
                  </a:lnTo>
                  <a:cubicBezTo>
                    <a:pt x="5940" y="6917"/>
                    <a:pt x="5967" y="7134"/>
                    <a:pt x="6049" y="7351"/>
                  </a:cubicBezTo>
                  <a:cubicBezTo>
                    <a:pt x="6049" y="7432"/>
                    <a:pt x="6076" y="7486"/>
                    <a:pt x="6076" y="7568"/>
                  </a:cubicBezTo>
                  <a:cubicBezTo>
                    <a:pt x="6157" y="7839"/>
                    <a:pt x="6184" y="8083"/>
                    <a:pt x="6184" y="8273"/>
                  </a:cubicBezTo>
                  <a:cubicBezTo>
                    <a:pt x="6239" y="8788"/>
                    <a:pt x="6239" y="9087"/>
                    <a:pt x="6239" y="9087"/>
                  </a:cubicBezTo>
                  <a:cubicBezTo>
                    <a:pt x="5750" y="10117"/>
                    <a:pt x="3228" y="9738"/>
                    <a:pt x="2875" y="97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9"/>
            <p:cNvSpPr/>
            <p:nvPr/>
          </p:nvSpPr>
          <p:spPr>
            <a:xfrm>
              <a:off x="5669185" y="1301564"/>
              <a:ext cx="253935" cy="195798"/>
            </a:xfrm>
            <a:custGeom>
              <a:avLst/>
              <a:gdLst/>
              <a:ahLst/>
              <a:cxnLst/>
              <a:rect l="l" t="t" r="r" b="b"/>
              <a:pathLst>
                <a:path w="3202" h="2469" extrusionOk="0">
                  <a:moveTo>
                    <a:pt x="3201" y="1953"/>
                  </a:moveTo>
                  <a:cubicBezTo>
                    <a:pt x="2225" y="1167"/>
                    <a:pt x="1140" y="489"/>
                    <a:pt x="1" y="1"/>
                  </a:cubicBezTo>
                  <a:cubicBezTo>
                    <a:pt x="706" y="1167"/>
                    <a:pt x="1899" y="2089"/>
                    <a:pt x="3201" y="2469"/>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9"/>
            <p:cNvSpPr/>
            <p:nvPr/>
          </p:nvSpPr>
          <p:spPr>
            <a:xfrm>
              <a:off x="5630484" y="1409098"/>
              <a:ext cx="301200" cy="118399"/>
            </a:xfrm>
            <a:custGeom>
              <a:avLst/>
              <a:gdLst/>
              <a:ahLst/>
              <a:cxnLst/>
              <a:rect l="l" t="t" r="r" b="b"/>
              <a:pathLst>
                <a:path w="3798" h="1493" extrusionOk="0">
                  <a:moveTo>
                    <a:pt x="3662" y="950"/>
                  </a:moveTo>
                  <a:cubicBezTo>
                    <a:pt x="2469" y="462"/>
                    <a:pt x="1248" y="163"/>
                    <a:pt x="0" y="1"/>
                  </a:cubicBezTo>
                  <a:cubicBezTo>
                    <a:pt x="1031" y="950"/>
                    <a:pt x="2414" y="1493"/>
                    <a:pt x="3798" y="143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9"/>
            <p:cNvSpPr/>
            <p:nvPr/>
          </p:nvSpPr>
          <p:spPr>
            <a:xfrm>
              <a:off x="5617558" y="1484436"/>
              <a:ext cx="318410" cy="81761"/>
            </a:xfrm>
            <a:custGeom>
              <a:avLst/>
              <a:gdLst/>
              <a:ahLst/>
              <a:cxnLst/>
              <a:rect l="l" t="t" r="r" b="b"/>
              <a:pathLst>
                <a:path w="4015" h="1031" extrusionOk="0">
                  <a:moveTo>
                    <a:pt x="3771" y="217"/>
                  </a:moveTo>
                  <a:cubicBezTo>
                    <a:pt x="2496" y="27"/>
                    <a:pt x="1248" y="0"/>
                    <a:pt x="1" y="163"/>
                  </a:cubicBezTo>
                  <a:cubicBezTo>
                    <a:pt x="1194" y="841"/>
                    <a:pt x="2659" y="1031"/>
                    <a:pt x="4015" y="70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6493085" y="1402675"/>
              <a:ext cx="49486" cy="43061"/>
            </a:xfrm>
            <a:custGeom>
              <a:avLst/>
              <a:gdLst/>
              <a:ahLst/>
              <a:cxnLst/>
              <a:rect l="l" t="t" r="r" b="b"/>
              <a:pathLst>
                <a:path w="624" h="543" extrusionOk="0">
                  <a:moveTo>
                    <a:pt x="0" y="136"/>
                  </a:moveTo>
                  <a:lnTo>
                    <a:pt x="81" y="299"/>
                  </a:lnTo>
                  <a:cubicBezTo>
                    <a:pt x="244" y="516"/>
                    <a:pt x="624" y="543"/>
                    <a:pt x="624" y="543"/>
                  </a:cubicBezTo>
                  <a:cubicBezTo>
                    <a:pt x="624" y="299"/>
                    <a:pt x="407" y="0"/>
                    <a:pt x="407" y="0"/>
                  </a:cubicBezTo>
                  <a:lnTo>
                    <a:pt x="407" y="0"/>
                  </a:lnTo>
                  <a:cubicBezTo>
                    <a:pt x="244" y="0"/>
                    <a:pt x="109" y="82"/>
                    <a:pt x="0" y="1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9"/>
          <p:cNvGrpSpPr/>
          <p:nvPr/>
        </p:nvGrpSpPr>
        <p:grpSpPr>
          <a:xfrm>
            <a:off x="-785075" y="2070938"/>
            <a:ext cx="1875724" cy="2874723"/>
            <a:chOff x="6625175" y="1261663"/>
            <a:chExt cx="1875724" cy="2874723"/>
          </a:xfrm>
        </p:grpSpPr>
        <p:sp>
          <p:nvSpPr>
            <p:cNvPr id="551" name="Google Shape;551;p39"/>
            <p:cNvSpPr/>
            <p:nvPr/>
          </p:nvSpPr>
          <p:spPr>
            <a:xfrm>
              <a:off x="7153888" y="2418357"/>
              <a:ext cx="343955" cy="679642"/>
            </a:xfrm>
            <a:custGeom>
              <a:avLst/>
              <a:gdLst/>
              <a:ahLst/>
              <a:cxnLst/>
              <a:rect l="l" t="t" r="r" b="b"/>
              <a:pathLst>
                <a:path w="6864" h="13563" extrusionOk="0">
                  <a:moveTo>
                    <a:pt x="1" y="11663"/>
                  </a:moveTo>
                  <a:cubicBezTo>
                    <a:pt x="1" y="11663"/>
                    <a:pt x="299" y="5154"/>
                    <a:pt x="5887" y="0"/>
                  </a:cubicBezTo>
                  <a:cubicBezTo>
                    <a:pt x="5887" y="0"/>
                    <a:pt x="6863" y="10714"/>
                    <a:pt x="4449" y="13562"/>
                  </a:cubicBezTo>
                  <a:close/>
                </a:path>
              </a:pathLst>
            </a:custGeom>
            <a:solidFill>
              <a:srgbClr val="7A1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9"/>
            <p:cNvSpPr/>
            <p:nvPr/>
          </p:nvSpPr>
          <p:spPr>
            <a:xfrm>
              <a:off x="7153888" y="2418357"/>
              <a:ext cx="297704" cy="598063"/>
            </a:xfrm>
            <a:custGeom>
              <a:avLst/>
              <a:gdLst/>
              <a:ahLst/>
              <a:cxnLst/>
              <a:rect l="l" t="t" r="r" b="b"/>
              <a:pathLst>
                <a:path w="5941" h="11935" extrusionOk="0">
                  <a:moveTo>
                    <a:pt x="1" y="11663"/>
                  </a:moveTo>
                  <a:lnTo>
                    <a:pt x="598" y="11935"/>
                  </a:lnTo>
                  <a:cubicBezTo>
                    <a:pt x="869" y="9900"/>
                    <a:pt x="1249" y="7866"/>
                    <a:pt x="2333" y="5967"/>
                  </a:cubicBezTo>
                  <a:cubicBezTo>
                    <a:pt x="2171" y="6754"/>
                    <a:pt x="2035" y="7351"/>
                    <a:pt x="2035" y="8110"/>
                  </a:cubicBezTo>
                  <a:cubicBezTo>
                    <a:pt x="2659" y="5154"/>
                    <a:pt x="4069" y="2577"/>
                    <a:pt x="5941" y="380"/>
                  </a:cubicBezTo>
                  <a:cubicBezTo>
                    <a:pt x="5887" y="136"/>
                    <a:pt x="5887" y="0"/>
                    <a:pt x="5887" y="0"/>
                  </a:cubicBezTo>
                  <a:cubicBezTo>
                    <a:pt x="299" y="5154"/>
                    <a:pt x="1" y="11663"/>
                    <a:pt x="1" y="11663"/>
                  </a:cubicBezTo>
                  <a:close/>
                </a:path>
              </a:pathLst>
            </a:custGeom>
            <a:solidFill>
              <a:srgbClr val="7A1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9"/>
            <p:cNvSpPr/>
            <p:nvPr/>
          </p:nvSpPr>
          <p:spPr>
            <a:xfrm>
              <a:off x="7454298" y="3375213"/>
              <a:ext cx="188965" cy="434955"/>
            </a:xfrm>
            <a:custGeom>
              <a:avLst/>
              <a:gdLst/>
              <a:ahLst/>
              <a:cxnLst/>
              <a:rect l="l" t="t" r="r" b="b"/>
              <a:pathLst>
                <a:path w="3771" h="8680" extrusionOk="0">
                  <a:moveTo>
                    <a:pt x="3553" y="1492"/>
                  </a:moveTo>
                  <a:cubicBezTo>
                    <a:pt x="3635" y="1384"/>
                    <a:pt x="3689" y="1248"/>
                    <a:pt x="3770" y="1112"/>
                  </a:cubicBezTo>
                  <a:lnTo>
                    <a:pt x="0" y="0"/>
                  </a:lnTo>
                  <a:cubicBezTo>
                    <a:pt x="0" y="380"/>
                    <a:pt x="27" y="706"/>
                    <a:pt x="82" y="1085"/>
                  </a:cubicBezTo>
                  <a:cubicBezTo>
                    <a:pt x="299" y="3337"/>
                    <a:pt x="678" y="5913"/>
                    <a:pt x="787" y="8544"/>
                  </a:cubicBezTo>
                  <a:cubicBezTo>
                    <a:pt x="1356" y="8680"/>
                    <a:pt x="2116" y="8436"/>
                    <a:pt x="2713" y="8599"/>
                  </a:cubicBezTo>
                  <a:cubicBezTo>
                    <a:pt x="2740" y="5805"/>
                    <a:pt x="1872" y="4503"/>
                    <a:pt x="3553" y="1492"/>
                  </a:cubicBezTo>
                  <a:close/>
                </a:path>
              </a:pathLst>
            </a:custGeom>
            <a:solidFill>
              <a:srgbClr val="ED6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9"/>
            <p:cNvSpPr/>
            <p:nvPr/>
          </p:nvSpPr>
          <p:spPr>
            <a:xfrm>
              <a:off x="7482811" y="3743523"/>
              <a:ext cx="167267" cy="392862"/>
            </a:xfrm>
            <a:custGeom>
              <a:avLst/>
              <a:gdLst/>
              <a:ahLst/>
              <a:cxnLst/>
              <a:rect l="l" t="t" r="r" b="b"/>
              <a:pathLst>
                <a:path w="3338" h="7840" extrusionOk="0">
                  <a:moveTo>
                    <a:pt x="1032" y="6673"/>
                  </a:moveTo>
                  <a:cubicBezTo>
                    <a:pt x="733" y="6619"/>
                    <a:pt x="489" y="6294"/>
                    <a:pt x="408" y="5995"/>
                  </a:cubicBezTo>
                  <a:cubicBezTo>
                    <a:pt x="353" y="5697"/>
                    <a:pt x="462" y="5317"/>
                    <a:pt x="381" y="5019"/>
                  </a:cubicBezTo>
                  <a:cubicBezTo>
                    <a:pt x="1" y="3391"/>
                    <a:pt x="1" y="1710"/>
                    <a:pt x="408" y="82"/>
                  </a:cubicBezTo>
                  <a:cubicBezTo>
                    <a:pt x="1004" y="1"/>
                    <a:pt x="1628" y="109"/>
                    <a:pt x="2116" y="408"/>
                  </a:cubicBezTo>
                  <a:cubicBezTo>
                    <a:pt x="2822" y="869"/>
                    <a:pt x="2578" y="2117"/>
                    <a:pt x="2523" y="2957"/>
                  </a:cubicBezTo>
                  <a:cubicBezTo>
                    <a:pt x="2496" y="3798"/>
                    <a:pt x="2388" y="4693"/>
                    <a:pt x="2713" y="5507"/>
                  </a:cubicBezTo>
                  <a:cubicBezTo>
                    <a:pt x="2822" y="5778"/>
                    <a:pt x="2984" y="6049"/>
                    <a:pt x="3120" y="6294"/>
                  </a:cubicBezTo>
                  <a:cubicBezTo>
                    <a:pt x="3256" y="6592"/>
                    <a:pt x="3337" y="6890"/>
                    <a:pt x="3310" y="7189"/>
                  </a:cubicBezTo>
                  <a:cubicBezTo>
                    <a:pt x="3229" y="7487"/>
                    <a:pt x="2984" y="7758"/>
                    <a:pt x="2686" y="7813"/>
                  </a:cubicBezTo>
                  <a:cubicBezTo>
                    <a:pt x="2388" y="7840"/>
                    <a:pt x="2089" y="7541"/>
                    <a:pt x="2171" y="7216"/>
                  </a:cubicBezTo>
                  <a:cubicBezTo>
                    <a:pt x="1764" y="7270"/>
                    <a:pt x="1465" y="6755"/>
                    <a:pt x="1032" y="6673"/>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9"/>
            <p:cNvSpPr/>
            <p:nvPr/>
          </p:nvSpPr>
          <p:spPr>
            <a:xfrm>
              <a:off x="7644567" y="3339885"/>
              <a:ext cx="190318" cy="429543"/>
            </a:xfrm>
            <a:custGeom>
              <a:avLst/>
              <a:gdLst/>
              <a:ahLst/>
              <a:cxnLst/>
              <a:rect l="l" t="t" r="r" b="b"/>
              <a:pathLst>
                <a:path w="3798" h="8572" extrusionOk="0">
                  <a:moveTo>
                    <a:pt x="163" y="1275"/>
                  </a:moveTo>
                  <a:cubicBezTo>
                    <a:pt x="109" y="1139"/>
                    <a:pt x="82" y="1031"/>
                    <a:pt x="1" y="895"/>
                  </a:cubicBezTo>
                  <a:lnTo>
                    <a:pt x="3798" y="0"/>
                  </a:lnTo>
                  <a:cubicBezTo>
                    <a:pt x="3771" y="353"/>
                    <a:pt x="3717" y="705"/>
                    <a:pt x="3662" y="1031"/>
                  </a:cubicBezTo>
                  <a:cubicBezTo>
                    <a:pt x="3283" y="3309"/>
                    <a:pt x="2794" y="5832"/>
                    <a:pt x="2550" y="8463"/>
                  </a:cubicBezTo>
                  <a:cubicBezTo>
                    <a:pt x="1926" y="8571"/>
                    <a:pt x="1221" y="8300"/>
                    <a:pt x="624" y="8408"/>
                  </a:cubicBezTo>
                  <a:cubicBezTo>
                    <a:pt x="760" y="5615"/>
                    <a:pt x="1682" y="4367"/>
                    <a:pt x="163" y="1275"/>
                  </a:cubicBezTo>
                  <a:close/>
                </a:path>
              </a:pathLst>
            </a:custGeom>
            <a:solidFill>
              <a:srgbClr val="ED6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7602424" y="3701431"/>
              <a:ext cx="179494" cy="386047"/>
            </a:xfrm>
            <a:custGeom>
              <a:avLst/>
              <a:gdLst/>
              <a:ahLst/>
              <a:cxnLst/>
              <a:rect l="l" t="t" r="r" b="b"/>
              <a:pathLst>
                <a:path w="3582" h="7704" extrusionOk="0">
                  <a:moveTo>
                    <a:pt x="2306" y="6672"/>
                  </a:moveTo>
                  <a:cubicBezTo>
                    <a:pt x="2632" y="6645"/>
                    <a:pt x="2876" y="6347"/>
                    <a:pt x="2957" y="6022"/>
                  </a:cubicBezTo>
                  <a:cubicBezTo>
                    <a:pt x="3039" y="5723"/>
                    <a:pt x="2957" y="5343"/>
                    <a:pt x="3039" y="5045"/>
                  </a:cubicBezTo>
                  <a:cubicBezTo>
                    <a:pt x="3527" y="3445"/>
                    <a:pt x="3581" y="1763"/>
                    <a:pt x="3283" y="109"/>
                  </a:cubicBezTo>
                  <a:cubicBezTo>
                    <a:pt x="2740" y="0"/>
                    <a:pt x="2062" y="54"/>
                    <a:pt x="1547" y="326"/>
                  </a:cubicBezTo>
                  <a:cubicBezTo>
                    <a:pt x="814" y="787"/>
                    <a:pt x="977" y="2007"/>
                    <a:pt x="1004" y="2848"/>
                  </a:cubicBezTo>
                  <a:cubicBezTo>
                    <a:pt x="1004" y="3689"/>
                    <a:pt x="1059" y="4611"/>
                    <a:pt x="679" y="5343"/>
                  </a:cubicBezTo>
                  <a:cubicBezTo>
                    <a:pt x="543" y="5615"/>
                    <a:pt x="380" y="5859"/>
                    <a:pt x="245" y="6130"/>
                  </a:cubicBezTo>
                  <a:cubicBezTo>
                    <a:pt x="109" y="6401"/>
                    <a:pt x="1" y="6700"/>
                    <a:pt x="28" y="7025"/>
                  </a:cubicBezTo>
                  <a:cubicBezTo>
                    <a:pt x="55" y="7323"/>
                    <a:pt x="299" y="7595"/>
                    <a:pt x="597" y="7649"/>
                  </a:cubicBezTo>
                  <a:cubicBezTo>
                    <a:pt x="923" y="7703"/>
                    <a:pt x="1221" y="7432"/>
                    <a:pt x="1140" y="7106"/>
                  </a:cubicBezTo>
                  <a:cubicBezTo>
                    <a:pt x="1520" y="7215"/>
                    <a:pt x="1845" y="6754"/>
                    <a:pt x="2306" y="6672"/>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7522248" y="2547441"/>
              <a:ext cx="24504" cy="12327"/>
            </a:xfrm>
            <a:custGeom>
              <a:avLst/>
              <a:gdLst/>
              <a:ahLst/>
              <a:cxnLst/>
              <a:rect l="l" t="t" r="r" b="b"/>
              <a:pathLst>
                <a:path w="489" h="246" extrusionOk="0">
                  <a:moveTo>
                    <a:pt x="0" y="245"/>
                  </a:moveTo>
                  <a:cubicBezTo>
                    <a:pt x="163" y="164"/>
                    <a:pt x="353" y="109"/>
                    <a:pt x="489" y="1"/>
                  </a:cubicBezTo>
                  <a:cubicBezTo>
                    <a:pt x="353" y="109"/>
                    <a:pt x="163" y="164"/>
                    <a:pt x="0" y="245"/>
                  </a:cubicBezTo>
                  <a:close/>
                </a:path>
              </a:pathLst>
            </a:custGeom>
            <a:solidFill>
              <a:srgbClr val="E7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7731558" y="2453685"/>
              <a:ext cx="12277" cy="17689"/>
            </a:xfrm>
            <a:custGeom>
              <a:avLst/>
              <a:gdLst/>
              <a:ahLst/>
              <a:cxnLst/>
              <a:rect l="l" t="t" r="r" b="b"/>
              <a:pathLst>
                <a:path w="245" h="353" extrusionOk="0">
                  <a:moveTo>
                    <a:pt x="0" y="353"/>
                  </a:moveTo>
                  <a:cubicBezTo>
                    <a:pt x="82" y="244"/>
                    <a:pt x="163" y="109"/>
                    <a:pt x="245" y="0"/>
                  </a:cubicBezTo>
                  <a:cubicBezTo>
                    <a:pt x="136" y="109"/>
                    <a:pt x="55" y="217"/>
                    <a:pt x="0" y="353"/>
                  </a:cubicBezTo>
                  <a:close/>
                </a:path>
              </a:pathLst>
            </a:custGeom>
            <a:solidFill>
              <a:srgbClr val="E7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7278963" y="2141047"/>
              <a:ext cx="882136" cy="1788727"/>
            </a:xfrm>
            <a:custGeom>
              <a:avLst/>
              <a:gdLst/>
              <a:ahLst/>
              <a:cxnLst/>
              <a:rect l="l" t="t" r="r" b="b"/>
              <a:pathLst>
                <a:path w="17604" h="35696" extrusionOk="0">
                  <a:moveTo>
                    <a:pt x="895" y="5154"/>
                  </a:moveTo>
                  <a:cubicBezTo>
                    <a:pt x="733" y="6294"/>
                    <a:pt x="977" y="7433"/>
                    <a:pt x="1058" y="8599"/>
                  </a:cubicBezTo>
                  <a:cubicBezTo>
                    <a:pt x="1167" y="10145"/>
                    <a:pt x="950" y="11691"/>
                    <a:pt x="760" y="13237"/>
                  </a:cubicBezTo>
                  <a:cubicBezTo>
                    <a:pt x="136" y="18472"/>
                    <a:pt x="0" y="23816"/>
                    <a:pt x="380" y="29105"/>
                  </a:cubicBezTo>
                  <a:cubicBezTo>
                    <a:pt x="461" y="29973"/>
                    <a:pt x="516" y="30868"/>
                    <a:pt x="299" y="31681"/>
                  </a:cubicBezTo>
                  <a:cubicBezTo>
                    <a:pt x="217" y="32061"/>
                    <a:pt x="82" y="32468"/>
                    <a:pt x="82" y="32821"/>
                  </a:cubicBezTo>
                  <a:cubicBezTo>
                    <a:pt x="27" y="33933"/>
                    <a:pt x="1112" y="34801"/>
                    <a:pt x="2143" y="35153"/>
                  </a:cubicBezTo>
                  <a:cubicBezTo>
                    <a:pt x="3147" y="35533"/>
                    <a:pt x="4232" y="35696"/>
                    <a:pt x="5317" y="35669"/>
                  </a:cubicBezTo>
                  <a:cubicBezTo>
                    <a:pt x="7866" y="35614"/>
                    <a:pt x="10307" y="34448"/>
                    <a:pt x="12233" y="32766"/>
                  </a:cubicBezTo>
                  <a:cubicBezTo>
                    <a:pt x="14132" y="31058"/>
                    <a:pt x="15569" y="28861"/>
                    <a:pt x="16573" y="26528"/>
                  </a:cubicBezTo>
                  <a:cubicBezTo>
                    <a:pt x="17197" y="25090"/>
                    <a:pt x="17604" y="23273"/>
                    <a:pt x="16546" y="22188"/>
                  </a:cubicBezTo>
                  <a:cubicBezTo>
                    <a:pt x="16275" y="21917"/>
                    <a:pt x="15949" y="21700"/>
                    <a:pt x="15678" y="21402"/>
                  </a:cubicBezTo>
                  <a:cubicBezTo>
                    <a:pt x="14674" y="20208"/>
                    <a:pt x="15596" y="18418"/>
                    <a:pt x="15352" y="16899"/>
                  </a:cubicBezTo>
                  <a:cubicBezTo>
                    <a:pt x="15190" y="15950"/>
                    <a:pt x="14620" y="15163"/>
                    <a:pt x="14132" y="14349"/>
                  </a:cubicBezTo>
                  <a:cubicBezTo>
                    <a:pt x="12884" y="12098"/>
                    <a:pt x="12721" y="9467"/>
                    <a:pt x="12097" y="6945"/>
                  </a:cubicBezTo>
                  <a:cubicBezTo>
                    <a:pt x="11555" y="4693"/>
                    <a:pt x="10660" y="2469"/>
                    <a:pt x="9385" y="516"/>
                  </a:cubicBezTo>
                  <a:cubicBezTo>
                    <a:pt x="9304" y="381"/>
                    <a:pt x="9195" y="218"/>
                    <a:pt x="9060" y="137"/>
                  </a:cubicBezTo>
                  <a:cubicBezTo>
                    <a:pt x="8843" y="1"/>
                    <a:pt x="8626" y="28"/>
                    <a:pt x="8382" y="82"/>
                  </a:cubicBezTo>
                  <a:cubicBezTo>
                    <a:pt x="6727" y="245"/>
                    <a:pt x="4313" y="272"/>
                    <a:pt x="2794" y="1086"/>
                  </a:cubicBezTo>
                  <a:cubicBezTo>
                    <a:pt x="1601" y="1710"/>
                    <a:pt x="1085" y="3934"/>
                    <a:pt x="895" y="51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7276207" y="2141047"/>
              <a:ext cx="884892" cy="1787374"/>
            </a:xfrm>
            <a:custGeom>
              <a:avLst/>
              <a:gdLst/>
              <a:ahLst/>
              <a:cxnLst/>
              <a:rect l="l" t="t" r="r" b="b"/>
              <a:pathLst>
                <a:path w="17659" h="35669" extrusionOk="0">
                  <a:moveTo>
                    <a:pt x="16574" y="22242"/>
                  </a:moveTo>
                  <a:cubicBezTo>
                    <a:pt x="16302" y="21971"/>
                    <a:pt x="15977" y="21781"/>
                    <a:pt x="15706" y="21483"/>
                  </a:cubicBezTo>
                  <a:cubicBezTo>
                    <a:pt x="14702" y="20290"/>
                    <a:pt x="15624" y="18472"/>
                    <a:pt x="15380" y="16953"/>
                  </a:cubicBezTo>
                  <a:cubicBezTo>
                    <a:pt x="15217" y="16004"/>
                    <a:pt x="14648" y="15217"/>
                    <a:pt x="14160" y="14404"/>
                  </a:cubicBezTo>
                  <a:cubicBezTo>
                    <a:pt x="12912" y="12179"/>
                    <a:pt x="12749" y="9521"/>
                    <a:pt x="12125" y="7026"/>
                  </a:cubicBezTo>
                  <a:cubicBezTo>
                    <a:pt x="11800" y="5588"/>
                    <a:pt x="11285" y="4205"/>
                    <a:pt x="10688" y="2876"/>
                  </a:cubicBezTo>
                  <a:cubicBezTo>
                    <a:pt x="10444" y="4069"/>
                    <a:pt x="10037" y="5236"/>
                    <a:pt x="9332" y="6239"/>
                  </a:cubicBezTo>
                  <a:cubicBezTo>
                    <a:pt x="9684" y="5887"/>
                    <a:pt x="10200" y="5670"/>
                    <a:pt x="10444" y="5209"/>
                  </a:cubicBezTo>
                  <a:cubicBezTo>
                    <a:pt x="9955" y="7514"/>
                    <a:pt x="8003" y="9331"/>
                    <a:pt x="5697" y="9955"/>
                  </a:cubicBezTo>
                  <a:cubicBezTo>
                    <a:pt x="7677" y="9467"/>
                    <a:pt x="10308" y="9765"/>
                    <a:pt x="11366" y="7623"/>
                  </a:cubicBezTo>
                  <a:cubicBezTo>
                    <a:pt x="11827" y="10715"/>
                    <a:pt x="13346" y="13943"/>
                    <a:pt x="11963" y="16845"/>
                  </a:cubicBezTo>
                  <a:cubicBezTo>
                    <a:pt x="12559" y="16682"/>
                    <a:pt x="13048" y="16085"/>
                    <a:pt x="13482" y="15624"/>
                  </a:cubicBezTo>
                  <a:cubicBezTo>
                    <a:pt x="13482" y="16546"/>
                    <a:pt x="13183" y="17333"/>
                    <a:pt x="12885" y="18065"/>
                  </a:cubicBezTo>
                  <a:cubicBezTo>
                    <a:pt x="13482" y="17469"/>
                    <a:pt x="14268" y="16980"/>
                    <a:pt x="14702" y="16248"/>
                  </a:cubicBezTo>
                  <a:cubicBezTo>
                    <a:pt x="14539" y="18852"/>
                    <a:pt x="14539" y="21781"/>
                    <a:pt x="13319" y="24222"/>
                  </a:cubicBezTo>
                  <a:cubicBezTo>
                    <a:pt x="14404" y="23599"/>
                    <a:pt x="15326" y="22812"/>
                    <a:pt x="16411" y="22215"/>
                  </a:cubicBezTo>
                  <a:cubicBezTo>
                    <a:pt x="16872" y="29267"/>
                    <a:pt x="9196" y="34963"/>
                    <a:pt x="2442" y="34014"/>
                  </a:cubicBezTo>
                  <a:cubicBezTo>
                    <a:pt x="7948" y="33526"/>
                    <a:pt x="13916" y="30000"/>
                    <a:pt x="15489" y="24494"/>
                  </a:cubicBezTo>
                  <a:cubicBezTo>
                    <a:pt x="14404" y="27559"/>
                    <a:pt x="11800" y="29240"/>
                    <a:pt x="9033" y="30624"/>
                  </a:cubicBezTo>
                  <a:cubicBezTo>
                    <a:pt x="7053" y="31546"/>
                    <a:pt x="4612" y="31709"/>
                    <a:pt x="2442" y="30786"/>
                  </a:cubicBezTo>
                  <a:cubicBezTo>
                    <a:pt x="2252" y="30624"/>
                    <a:pt x="2252" y="30325"/>
                    <a:pt x="2252" y="30190"/>
                  </a:cubicBezTo>
                  <a:cubicBezTo>
                    <a:pt x="3663" y="30488"/>
                    <a:pt x="5182" y="30190"/>
                    <a:pt x="6565" y="29701"/>
                  </a:cubicBezTo>
                  <a:cubicBezTo>
                    <a:pt x="4748" y="30190"/>
                    <a:pt x="2252" y="29539"/>
                    <a:pt x="1656" y="27559"/>
                  </a:cubicBezTo>
                  <a:cubicBezTo>
                    <a:pt x="2578" y="28183"/>
                    <a:pt x="3663" y="28644"/>
                    <a:pt x="4748" y="28481"/>
                  </a:cubicBezTo>
                  <a:cubicBezTo>
                    <a:pt x="2605" y="28020"/>
                    <a:pt x="1520" y="26175"/>
                    <a:pt x="1357" y="24168"/>
                  </a:cubicBezTo>
                  <a:cubicBezTo>
                    <a:pt x="1954" y="25714"/>
                    <a:pt x="3500" y="26609"/>
                    <a:pt x="5182" y="26935"/>
                  </a:cubicBezTo>
                  <a:cubicBezTo>
                    <a:pt x="9793" y="27532"/>
                    <a:pt x="14078" y="23409"/>
                    <a:pt x="13916" y="18798"/>
                  </a:cubicBezTo>
                  <a:cubicBezTo>
                    <a:pt x="13916" y="20181"/>
                    <a:pt x="13454" y="21537"/>
                    <a:pt x="12532" y="22622"/>
                  </a:cubicBezTo>
                  <a:cubicBezTo>
                    <a:pt x="10851" y="24304"/>
                    <a:pt x="8220" y="25850"/>
                    <a:pt x="5914" y="24765"/>
                  </a:cubicBezTo>
                  <a:cubicBezTo>
                    <a:pt x="3012" y="23354"/>
                    <a:pt x="2388" y="20018"/>
                    <a:pt x="1927" y="17089"/>
                  </a:cubicBezTo>
                  <a:cubicBezTo>
                    <a:pt x="2524" y="18309"/>
                    <a:pt x="3744" y="19096"/>
                    <a:pt x="5019" y="19693"/>
                  </a:cubicBezTo>
                  <a:cubicBezTo>
                    <a:pt x="7324" y="20479"/>
                    <a:pt x="10525" y="19232"/>
                    <a:pt x="10525" y="16492"/>
                  </a:cubicBezTo>
                  <a:cubicBezTo>
                    <a:pt x="10227" y="18309"/>
                    <a:pt x="7786" y="19096"/>
                    <a:pt x="6239" y="18309"/>
                  </a:cubicBezTo>
                  <a:cubicBezTo>
                    <a:pt x="2849" y="16302"/>
                    <a:pt x="2524" y="12179"/>
                    <a:pt x="1493" y="8952"/>
                  </a:cubicBezTo>
                  <a:cubicBezTo>
                    <a:pt x="2659" y="9087"/>
                    <a:pt x="3744" y="8762"/>
                    <a:pt x="4829" y="8274"/>
                  </a:cubicBezTo>
                  <a:cubicBezTo>
                    <a:pt x="3798" y="8653"/>
                    <a:pt x="2713" y="8138"/>
                    <a:pt x="1656" y="7921"/>
                  </a:cubicBezTo>
                  <a:cubicBezTo>
                    <a:pt x="4558" y="7921"/>
                    <a:pt x="8084" y="7134"/>
                    <a:pt x="9304" y="4069"/>
                  </a:cubicBezTo>
                  <a:cubicBezTo>
                    <a:pt x="7324" y="6077"/>
                    <a:pt x="3798" y="6673"/>
                    <a:pt x="1357" y="5453"/>
                  </a:cubicBezTo>
                  <a:cubicBezTo>
                    <a:pt x="4504" y="5724"/>
                    <a:pt x="8328" y="4503"/>
                    <a:pt x="10037" y="1655"/>
                  </a:cubicBezTo>
                  <a:cubicBezTo>
                    <a:pt x="9820" y="1276"/>
                    <a:pt x="9603" y="896"/>
                    <a:pt x="9359" y="516"/>
                  </a:cubicBezTo>
                  <a:cubicBezTo>
                    <a:pt x="9250" y="381"/>
                    <a:pt x="9142" y="218"/>
                    <a:pt x="9006" y="137"/>
                  </a:cubicBezTo>
                  <a:cubicBezTo>
                    <a:pt x="8816" y="1"/>
                    <a:pt x="8572" y="28"/>
                    <a:pt x="8328" y="82"/>
                  </a:cubicBezTo>
                  <a:cubicBezTo>
                    <a:pt x="6673" y="245"/>
                    <a:pt x="4259" y="272"/>
                    <a:pt x="2740" y="1086"/>
                  </a:cubicBezTo>
                  <a:cubicBezTo>
                    <a:pt x="1574" y="1710"/>
                    <a:pt x="1086" y="3907"/>
                    <a:pt x="869" y="5127"/>
                  </a:cubicBezTo>
                  <a:cubicBezTo>
                    <a:pt x="706" y="6239"/>
                    <a:pt x="977" y="7406"/>
                    <a:pt x="1032" y="8545"/>
                  </a:cubicBezTo>
                  <a:cubicBezTo>
                    <a:pt x="1140" y="10118"/>
                    <a:pt x="950" y="11664"/>
                    <a:pt x="733" y="13183"/>
                  </a:cubicBezTo>
                  <a:cubicBezTo>
                    <a:pt x="137" y="18445"/>
                    <a:pt x="1" y="23761"/>
                    <a:pt x="354" y="29078"/>
                  </a:cubicBezTo>
                  <a:cubicBezTo>
                    <a:pt x="435" y="29946"/>
                    <a:pt x="489" y="30814"/>
                    <a:pt x="299" y="31654"/>
                  </a:cubicBezTo>
                  <a:cubicBezTo>
                    <a:pt x="191" y="32007"/>
                    <a:pt x="55" y="32414"/>
                    <a:pt x="55" y="32794"/>
                  </a:cubicBezTo>
                  <a:cubicBezTo>
                    <a:pt x="28" y="33906"/>
                    <a:pt x="1113" y="34774"/>
                    <a:pt x="2117" y="35126"/>
                  </a:cubicBezTo>
                  <a:cubicBezTo>
                    <a:pt x="3147" y="35506"/>
                    <a:pt x="4232" y="35669"/>
                    <a:pt x="5317" y="35642"/>
                  </a:cubicBezTo>
                  <a:cubicBezTo>
                    <a:pt x="7867" y="35560"/>
                    <a:pt x="10308" y="34421"/>
                    <a:pt x="12234" y="32712"/>
                  </a:cubicBezTo>
                  <a:cubicBezTo>
                    <a:pt x="14133" y="31031"/>
                    <a:pt x="15543" y="28833"/>
                    <a:pt x="16574" y="26474"/>
                  </a:cubicBezTo>
                  <a:cubicBezTo>
                    <a:pt x="17225" y="25172"/>
                    <a:pt x="17659" y="23327"/>
                    <a:pt x="16574" y="222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7345559" y="1261663"/>
              <a:ext cx="441770" cy="489374"/>
            </a:xfrm>
            <a:custGeom>
              <a:avLst/>
              <a:gdLst/>
              <a:ahLst/>
              <a:cxnLst/>
              <a:rect l="l" t="t" r="r" b="b"/>
              <a:pathLst>
                <a:path w="8816" h="9766" extrusionOk="0">
                  <a:moveTo>
                    <a:pt x="2875" y="516"/>
                  </a:moveTo>
                  <a:cubicBezTo>
                    <a:pt x="2414" y="815"/>
                    <a:pt x="2007" y="1276"/>
                    <a:pt x="1899" y="1818"/>
                  </a:cubicBezTo>
                  <a:cubicBezTo>
                    <a:pt x="1872" y="2062"/>
                    <a:pt x="1872" y="2306"/>
                    <a:pt x="1872" y="2578"/>
                  </a:cubicBezTo>
                  <a:cubicBezTo>
                    <a:pt x="1872" y="2903"/>
                    <a:pt x="1899" y="3256"/>
                    <a:pt x="1899" y="3581"/>
                  </a:cubicBezTo>
                  <a:cubicBezTo>
                    <a:pt x="1899" y="3798"/>
                    <a:pt x="1899" y="3988"/>
                    <a:pt x="1872" y="4178"/>
                  </a:cubicBezTo>
                  <a:cubicBezTo>
                    <a:pt x="1736" y="4558"/>
                    <a:pt x="1302" y="4883"/>
                    <a:pt x="1302" y="5317"/>
                  </a:cubicBezTo>
                  <a:cubicBezTo>
                    <a:pt x="1302" y="5561"/>
                    <a:pt x="1384" y="5751"/>
                    <a:pt x="1492" y="5968"/>
                  </a:cubicBezTo>
                  <a:cubicBezTo>
                    <a:pt x="1601" y="6158"/>
                    <a:pt x="1628" y="6429"/>
                    <a:pt x="1519" y="6619"/>
                  </a:cubicBezTo>
                  <a:cubicBezTo>
                    <a:pt x="1329" y="6944"/>
                    <a:pt x="787" y="6890"/>
                    <a:pt x="434" y="7080"/>
                  </a:cubicBezTo>
                  <a:cubicBezTo>
                    <a:pt x="109" y="7297"/>
                    <a:pt x="0" y="7731"/>
                    <a:pt x="136" y="8111"/>
                  </a:cubicBezTo>
                  <a:cubicBezTo>
                    <a:pt x="272" y="8463"/>
                    <a:pt x="543" y="8735"/>
                    <a:pt x="895" y="8952"/>
                  </a:cubicBezTo>
                  <a:cubicBezTo>
                    <a:pt x="1926" y="9630"/>
                    <a:pt x="3255" y="9765"/>
                    <a:pt x="4557" y="9738"/>
                  </a:cubicBezTo>
                  <a:cubicBezTo>
                    <a:pt x="5805" y="9684"/>
                    <a:pt x="7080" y="9521"/>
                    <a:pt x="8219" y="8925"/>
                  </a:cubicBezTo>
                  <a:lnTo>
                    <a:pt x="8517" y="8708"/>
                  </a:lnTo>
                  <a:cubicBezTo>
                    <a:pt x="8816" y="8409"/>
                    <a:pt x="8653" y="7867"/>
                    <a:pt x="8300" y="7595"/>
                  </a:cubicBezTo>
                  <a:cubicBezTo>
                    <a:pt x="7975" y="7324"/>
                    <a:pt x="7486" y="7216"/>
                    <a:pt x="7351" y="6809"/>
                  </a:cubicBezTo>
                  <a:cubicBezTo>
                    <a:pt x="7269" y="6483"/>
                    <a:pt x="7459" y="6158"/>
                    <a:pt x="7568" y="5832"/>
                  </a:cubicBezTo>
                  <a:cubicBezTo>
                    <a:pt x="7649" y="5534"/>
                    <a:pt x="7649" y="5154"/>
                    <a:pt x="7459" y="4883"/>
                  </a:cubicBezTo>
                  <a:cubicBezTo>
                    <a:pt x="7297" y="4639"/>
                    <a:pt x="7025" y="4503"/>
                    <a:pt x="6890" y="4259"/>
                  </a:cubicBezTo>
                  <a:cubicBezTo>
                    <a:pt x="6781" y="4097"/>
                    <a:pt x="6781" y="3852"/>
                    <a:pt x="6781" y="3663"/>
                  </a:cubicBezTo>
                  <a:cubicBezTo>
                    <a:pt x="6781" y="3174"/>
                    <a:pt x="6808" y="2659"/>
                    <a:pt x="6808" y="2198"/>
                  </a:cubicBezTo>
                  <a:cubicBezTo>
                    <a:pt x="6808" y="1927"/>
                    <a:pt x="6808" y="1655"/>
                    <a:pt x="6754" y="1411"/>
                  </a:cubicBezTo>
                  <a:cubicBezTo>
                    <a:pt x="6619" y="977"/>
                    <a:pt x="6266" y="625"/>
                    <a:pt x="5859" y="435"/>
                  </a:cubicBezTo>
                  <a:cubicBezTo>
                    <a:pt x="4937" y="1"/>
                    <a:pt x="3662" y="28"/>
                    <a:pt x="2875" y="5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7357786" y="1283410"/>
              <a:ext cx="414610" cy="462165"/>
            </a:xfrm>
            <a:custGeom>
              <a:avLst/>
              <a:gdLst/>
              <a:ahLst/>
              <a:cxnLst/>
              <a:rect l="l" t="t" r="r" b="b"/>
              <a:pathLst>
                <a:path w="8274" h="9223" extrusionOk="0">
                  <a:moveTo>
                    <a:pt x="2713" y="489"/>
                  </a:moveTo>
                  <a:cubicBezTo>
                    <a:pt x="2225" y="760"/>
                    <a:pt x="1899" y="1194"/>
                    <a:pt x="1791" y="1737"/>
                  </a:cubicBezTo>
                  <a:cubicBezTo>
                    <a:pt x="1763" y="1981"/>
                    <a:pt x="1763" y="2198"/>
                    <a:pt x="1763" y="2442"/>
                  </a:cubicBezTo>
                  <a:cubicBezTo>
                    <a:pt x="1763" y="2740"/>
                    <a:pt x="1791" y="3093"/>
                    <a:pt x="1791" y="3391"/>
                  </a:cubicBezTo>
                  <a:cubicBezTo>
                    <a:pt x="1791" y="3608"/>
                    <a:pt x="1791" y="3771"/>
                    <a:pt x="1763" y="3934"/>
                  </a:cubicBezTo>
                  <a:cubicBezTo>
                    <a:pt x="1628" y="4341"/>
                    <a:pt x="1221" y="4612"/>
                    <a:pt x="1221" y="5019"/>
                  </a:cubicBezTo>
                  <a:cubicBezTo>
                    <a:pt x="1221" y="5236"/>
                    <a:pt x="1302" y="5426"/>
                    <a:pt x="1411" y="5643"/>
                  </a:cubicBezTo>
                  <a:cubicBezTo>
                    <a:pt x="1492" y="5832"/>
                    <a:pt x="1546" y="6077"/>
                    <a:pt x="1438" y="6239"/>
                  </a:cubicBezTo>
                  <a:cubicBezTo>
                    <a:pt x="1248" y="6592"/>
                    <a:pt x="733" y="6483"/>
                    <a:pt x="407" y="6673"/>
                  </a:cubicBezTo>
                  <a:cubicBezTo>
                    <a:pt x="82" y="6890"/>
                    <a:pt x="0" y="7297"/>
                    <a:pt x="82" y="7623"/>
                  </a:cubicBezTo>
                  <a:cubicBezTo>
                    <a:pt x="190" y="7975"/>
                    <a:pt x="516" y="8246"/>
                    <a:pt x="814" y="8436"/>
                  </a:cubicBezTo>
                  <a:cubicBezTo>
                    <a:pt x="1791" y="9087"/>
                    <a:pt x="3093" y="9223"/>
                    <a:pt x="4259" y="9196"/>
                  </a:cubicBezTo>
                  <a:cubicBezTo>
                    <a:pt x="5452" y="9169"/>
                    <a:pt x="6700" y="8979"/>
                    <a:pt x="7731" y="8409"/>
                  </a:cubicBezTo>
                  <a:cubicBezTo>
                    <a:pt x="7839" y="8355"/>
                    <a:pt x="7921" y="8301"/>
                    <a:pt x="8002" y="8219"/>
                  </a:cubicBezTo>
                  <a:cubicBezTo>
                    <a:pt x="8273" y="7894"/>
                    <a:pt x="8138" y="7406"/>
                    <a:pt x="7785" y="7134"/>
                  </a:cubicBezTo>
                  <a:cubicBezTo>
                    <a:pt x="7487" y="6890"/>
                    <a:pt x="7025" y="6755"/>
                    <a:pt x="6863" y="6375"/>
                  </a:cubicBezTo>
                  <a:cubicBezTo>
                    <a:pt x="6781" y="6077"/>
                    <a:pt x="6971" y="5724"/>
                    <a:pt x="7080" y="5426"/>
                  </a:cubicBezTo>
                  <a:cubicBezTo>
                    <a:pt x="7188" y="5127"/>
                    <a:pt x="7188" y="4775"/>
                    <a:pt x="6971" y="4503"/>
                  </a:cubicBezTo>
                  <a:cubicBezTo>
                    <a:pt x="6809" y="4313"/>
                    <a:pt x="6564" y="4178"/>
                    <a:pt x="6429" y="3934"/>
                  </a:cubicBezTo>
                  <a:cubicBezTo>
                    <a:pt x="6347" y="3771"/>
                    <a:pt x="6347" y="3554"/>
                    <a:pt x="6375" y="3364"/>
                  </a:cubicBezTo>
                  <a:cubicBezTo>
                    <a:pt x="6375" y="2876"/>
                    <a:pt x="6402" y="2442"/>
                    <a:pt x="6402" y="1981"/>
                  </a:cubicBezTo>
                  <a:cubicBezTo>
                    <a:pt x="6402" y="1737"/>
                    <a:pt x="6402" y="1465"/>
                    <a:pt x="6320" y="1221"/>
                  </a:cubicBezTo>
                  <a:cubicBezTo>
                    <a:pt x="6239" y="815"/>
                    <a:pt x="5886" y="489"/>
                    <a:pt x="5479" y="272"/>
                  </a:cubicBezTo>
                  <a:cubicBezTo>
                    <a:pt x="4666" y="1"/>
                    <a:pt x="3445" y="28"/>
                    <a:pt x="2713" y="48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7119913" y="1684393"/>
              <a:ext cx="284124" cy="502954"/>
            </a:xfrm>
            <a:custGeom>
              <a:avLst/>
              <a:gdLst/>
              <a:ahLst/>
              <a:cxnLst/>
              <a:rect l="l" t="t" r="r" b="b"/>
              <a:pathLst>
                <a:path w="5670" h="10037" extrusionOk="0">
                  <a:moveTo>
                    <a:pt x="4747" y="82"/>
                  </a:moveTo>
                  <a:cubicBezTo>
                    <a:pt x="3907" y="0"/>
                    <a:pt x="3039" y="407"/>
                    <a:pt x="2578" y="1085"/>
                  </a:cubicBezTo>
                  <a:cubicBezTo>
                    <a:pt x="2062" y="1763"/>
                    <a:pt x="1927" y="2686"/>
                    <a:pt x="2198" y="3472"/>
                  </a:cubicBezTo>
                  <a:cubicBezTo>
                    <a:pt x="1547" y="5100"/>
                    <a:pt x="842" y="6619"/>
                    <a:pt x="191" y="8246"/>
                  </a:cubicBezTo>
                  <a:cubicBezTo>
                    <a:pt x="1" y="8761"/>
                    <a:pt x="272" y="9331"/>
                    <a:pt x="814" y="9494"/>
                  </a:cubicBezTo>
                  <a:cubicBezTo>
                    <a:pt x="1303" y="9629"/>
                    <a:pt x="1682" y="10036"/>
                    <a:pt x="2062" y="9656"/>
                  </a:cubicBezTo>
                  <a:cubicBezTo>
                    <a:pt x="2442" y="9331"/>
                    <a:pt x="4666" y="5452"/>
                    <a:pt x="5317" y="4177"/>
                  </a:cubicBezTo>
                  <a:cubicBezTo>
                    <a:pt x="5615" y="3554"/>
                    <a:pt x="5534" y="2713"/>
                    <a:pt x="5615" y="2035"/>
                  </a:cubicBezTo>
                  <a:cubicBezTo>
                    <a:pt x="5670" y="1356"/>
                    <a:pt x="5263" y="489"/>
                    <a:pt x="4747" y="82"/>
                  </a:cubicBezTo>
                  <a:close/>
                </a:path>
              </a:pathLst>
            </a:custGeom>
            <a:solidFill>
              <a:srgbClr val="ED6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6841300" y="1801250"/>
              <a:ext cx="392862" cy="364350"/>
            </a:xfrm>
            <a:custGeom>
              <a:avLst/>
              <a:gdLst/>
              <a:ahLst/>
              <a:cxnLst/>
              <a:rect l="l" t="t" r="r" b="b"/>
              <a:pathLst>
                <a:path w="7840" h="7271" extrusionOk="0">
                  <a:moveTo>
                    <a:pt x="7839" y="5887"/>
                  </a:moveTo>
                  <a:cubicBezTo>
                    <a:pt x="7378" y="4422"/>
                    <a:pt x="6022" y="3473"/>
                    <a:pt x="4720" y="2713"/>
                  </a:cubicBezTo>
                  <a:cubicBezTo>
                    <a:pt x="3391" y="1981"/>
                    <a:pt x="1112" y="1"/>
                    <a:pt x="1112" y="1"/>
                  </a:cubicBezTo>
                  <a:cubicBezTo>
                    <a:pt x="678" y="326"/>
                    <a:pt x="0" y="1222"/>
                    <a:pt x="0" y="1222"/>
                  </a:cubicBezTo>
                  <a:cubicBezTo>
                    <a:pt x="0" y="1222"/>
                    <a:pt x="1926" y="3473"/>
                    <a:pt x="3011" y="4693"/>
                  </a:cubicBezTo>
                  <a:cubicBezTo>
                    <a:pt x="4096" y="5914"/>
                    <a:pt x="5452" y="7026"/>
                    <a:pt x="7080" y="7270"/>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6744788" y="1793132"/>
              <a:ext cx="167217" cy="137301"/>
            </a:xfrm>
            <a:custGeom>
              <a:avLst/>
              <a:gdLst/>
              <a:ahLst/>
              <a:cxnLst/>
              <a:rect l="l" t="t" r="r" b="b"/>
              <a:pathLst>
                <a:path w="3337" h="2740" extrusionOk="0">
                  <a:moveTo>
                    <a:pt x="814" y="380"/>
                  </a:moveTo>
                  <a:cubicBezTo>
                    <a:pt x="570" y="488"/>
                    <a:pt x="136" y="705"/>
                    <a:pt x="82" y="733"/>
                  </a:cubicBezTo>
                  <a:cubicBezTo>
                    <a:pt x="1" y="814"/>
                    <a:pt x="55" y="1085"/>
                    <a:pt x="55" y="1221"/>
                  </a:cubicBezTo>
                  <a:cubicBezTo>
                    <a:pt x="55" y="1655"/>
                    <a:pt x="218" y="2089"/>
                    <a:pt x="462" y="2441"/>
                  </a:cubicBezTo>
                  <a:cubicBezTo>
                    <a:pt x="543" y="2550"/>
                    <a:pt x="597" y="2604"/>
                    <a:pt x="706" y="2685"/>
                  </a:cubicBezTo>
                  <a:cubicBezTo>
                    <a:pt x="869" y="2740"/>
                    <a:pt x="1113" y="2685"/>
                    <a:pt x="1275" y="2577"/>
                  </a:cubicBezTo>
                  <a:cubicBezTo>
                    <a:pt x="1845" y="2306"/>
                    <a:pt x="2360" y="1926"/>
                    <a:pt x="2849" y="1519"/>
                  </a:cubicBezTo>
                  <a:cubicBezTo>
                    <a:pt x="3066" y="1275"/>
                    <a:pt x="3337" y="977"/>
                    <a:pt x="3255" y="678"/>
                  </a:cubicBezTo>
                  <a:cubicBezTo>
                    <a:pt x="3174" y="461"/>
                    <a:pt x="3011" y="380"/>
                    <a:pt x="2849" y="271"/>
                  </a:cubicBezTo>
                  <a:cubicBezTo>
                    <a:pt x="2496" y="109"/>
                    <a:pt x="2089" y="0"/>
                    <a:pt x="1682" y="54"/>
                  </a:cubicBezTo>
                  <a:cubicBezTo>
                    <a:pt x="1547" y="54"/>
                    <a:pt x="1004" y="299"/>
                    <a:pt x="814" y="380"/>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6693124" y="1896409"/>
              <a:ext cx="130537" cy="69352"/>
            </a:xfrm>
            <a:custGeom>
              <a:avLst/>
              <a:gdLst/>
              <a:ahLst/>
              <a:cxnLst/>
              <a:rect l="l" t="t" r="r" b="b"/>
              <a:pathLst>
                <a:path w="2605" h="1384" extrusionOk="0">
                  <a:moveTo>
                    <a:pt x="2605" y="353"/>
                  </a:moveTo>
                  <a:lnTo>
                    <a:pt x="1438" y="1031"/>
                  </a:lnTo>
                  <a:cubicBezTo>
                    <a:pt x="1113" y="1004"/>
                    <a:pt x="1" y="1384"/>
                    <a:pt x="245" y="1004"/>
                  </a:cubicBezTo>
                  <a:cubicBezTo>
                    <a:pt x="489" y="787"/>
                    <a:pt x="815" y="543"/>
                    <a:pt x="1167" y="624"/>
                  </a:cubicBezTo>
                  <a:cubicBezTo>
                    <a:pt x="1466" y="380"/>
                    <a:pt x="1737" y="245"/>
                    <a:pt x="2035" y="1"/>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6638755" y="1878770"/>
              <a:ext cx="156393" cy="81579"/>
            </a:xfrm>
            <a:custGeom>
              <a:avLst/>
              <a:gdLst/>
              <a:ahLst/>
              <a:cxnLst/>
              <a:rect l="l" t="t" r="r" b="b"/>
              <a:pathLst>
                <a:path w="3121" h="1628" extrusionOk="0">
                  <a:moveTo>
                    <a:pt x="3120" y="325"/>
                  </a:moveTo>
                  <a:cubicBezTo>
                    <a:pt x="2578" y="678"/>
                    <a:pt x="2225" y="841"/>
                    <a:pt x="1710" y="1166"/>
                  </a:cubicBezTo>
                  <a:cubicBezTo>
                    <a:pt x="1330" y="1139"/>
                    <a:pt x="1" y="1627"/>
                    <a:pt x="272" y="1139"/>
                  </a:cubicBezTo>
                  <a:cubicBezTo>
                    <a:pt x="570" y="895"/>
                    <a:pt x="977" y="597"/>
                    <a:pt x="1357" y="705"/>
                  </a:cubicBezTo>
                  <a:cubicBezTo>
                    <a:pt x="1737" y="434"/>
                    <a:pt x="2062" y="244"/>
                    <a:pt x="2442" y="0"/>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6625175" y="1859728"/>
              <a:ext cx="156343" cy="81579"/>
            </a:xfrm>
            <a:custGeom>
              <a:avLst/>
              <a:gdLst/>
              <a:ahLst/>
              <a:cxnLst/>
              <a:rect l="l" t="t" r="r" b="b"/>
              <a:pathLst>
                <a:path w="3120" h="1628" extrusionOk="0">
                  <a:moveTo>
                    <a:pt x="3120" y="326"/>
                  </a:moveTo>
                  <a:cubicBezTo>
                    <a:pt x="2577" y="678"/>
                    <a:pt x="2252" y="841"/>
                    <a:pt x="1709" y="1194"/>
                  </a:cubicBezTo>
                  <a:cubicBezTo>
                    <a:pt x="1330" y="1139"/>
                    <a:pt x="1" y="1628"/>
                    <a:pt x="272" y="1139"/>
                  </a:cubicBezTo>
                  <a:cubicBezTo>
                    <a:pt x="570" y="922"/>
                    <a:pt x="977" y="597"/>
                    <a:pt x="1357" y="705"/>
                  </a:cubicBezTo>
                  <a:cubicBezTo>
                    <a:pt x="1737" y="434"/>
                    <a:pt x="2062" y="272"/>
                    <a:pt x="2442" y="0"/>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6630637" y="1825754"/>
              <a:ext cx="161755" cy="74764"/>
            </a:xfrm>
            <a:custGeom>
              <a:avLst/>
              <a:gdLst/>
              <a:ahLst/>
              <a:cxnLst/>
              <a:rect l="l" t="t" r="r" b="b"/>
              <a:pathLst>
                <a:path w="3228" h="1492" extrusionOk="0">
                  <a:moveTo>
                    <a:pt x="3228" y="407"/>
                  </a:moveTo>
                  <a:cubicBezTo>
                    <a:pt x="2631" y="705"/>
                    <a:pt x="2306" y="841"/>
                    <a:pt x="1736" y="1139"/>
                  </a:cubicBezTo>
                  <a:cubicBezTo>
                    <a:pt x="1356" y="1085"/>
                    <a:pt x="0" y="1492"/>
                    <a:pt x="326" y="1004"/>
                  </a:cubicBezTo>
                  <a:cubicBezTo>
                    <a:pt x="651" y="760"/>
                    <a:pt x="1085" y="543"/>
                    <a:pt x="1465" y="624"/>
                  </a:cubicBezTo>
                  <a:cubicBezTo>
                    <a:pt x="1817" y="353"/>
                    <a:pt x="2197" y="244"/>
                    <a:pt x="2577" y="0"/>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6687713" y="1774090"/>
              <a:ext cx="222939" cy="80226"/>
            </a:xfrm>
            <a:custGeom>
              <a:avLst/>
              <a:gdLst/>
              <a:ahLst/>
              <a:cxnLst/>
              <a:rect l="l" t="t" r="r" b="b"/>
              <a:pathLst>
                <a:path w="4449" h="1601" extrusionOk="0">
                  <a:moveTo>
                    <a:pt x="4394" y="1058"/>
                  </a:moveTo>
                  <a:cubicBezTo>
                    <a:pt x="4449" y="651"/>
                    <a:pt x="4042" y="380"/>
                    <a:pt x="3662" y="245"/>
                  </a:cubicBezTo>
                  <a:cubicBezTo>
                    <a:pt x="3038" y="0"/>
                    <a:pt x="2225" y="136"/>
                    <a:pt x="1465" y="272"/>
                  </a:cubicBezTo>
                  <a:cubicBezTo>
                    <a:pt x="1058" y="353"/>
                    <a:pt x="624" y="299"/>
                    <a:pt x="244" y="299"/>
                  </a:cubicBezTo>
                  <a:cubicBezTo>
                    <a:pt x="163" y="299"/>
                    <a:pt x="109" y="299"/>
                    <a:pt x="82" y="380"/>
                  </a:cubicBezTo>
                  <a:cubicBezTo>
                    <a:pt x="0" y="434"/>
                    <a:pt x="82" y="543"/>
                    <a:pt x="136" y="624"/>
                  </a:cubicBezTo>
                  <a:cubicBezTo>
                    <a:pt x="516" y="923"/>
                    <a:pt x="1167" y="1058"/>
                    <a:pt x="1709" y="896"/>
                  </a:cubicBezTo>
                  <a:cubicBezTo>
                    <a:pt x="1980" y="1248"/>
                    <a:pt x="2414" y="1519"/>
                    <a:pt x="2930" y="1574"/>
                  </a:cubicBezTo>
                  <a:cubicBezTo>
                    <a:pt x="3391" y="1601"/>
                    <a:pt x="3933" y="1411"/>
                    <a:pt x="4394" y="1058"/>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6765183" y="1812124"/>
              <a:ext cx="118310" cy="46302"/>
            </a:xfrm>
            <a:custGeom>
              <a:avLst/>
              <a:gdLst/>
              <a:ahLst/>
              <a:cxnLst/>
              <a:rect l="l" t="t" r="r" b="b"/>
              <a:pathLst>
                <a:path w="2361" h="924" extrusionOk="0">
                  <a:moveTo>
                    <a:pt x="2252" y="571"/>
                  </a:moveTo>
                  <a:cubicBezTo>
                    <a:pt x="1709" y="869"/>
                    <a:pt x="1031" y="815"/>
                    <a:pt x="489" y="435"/>
                  </a:cubicBezTo>
                  <a:cubicBezTo>
                    <a:pt x="326" y="326"/>
                    <a:pt x="190" y="191"/>
                    <a:pt x="82" y="28"/>
                  </a:cubicBezTo>
                  <a:cubicBezTo>
                    <a:pt x="55" y="1"/>
                    <a:pt x="0" y="28"/>
                    <a:pt x="28" y="55"/>
                  </a:cubicBezTo>
                  <a:cubicBezTo>
                    <a:pt x="434" y="652"/>
                    <a:pt x="1112" y="923"/>
                    <a:pt x="1791" y="815"/>
                  </a:cubicBezTo>
                  <a:cubicBezTo>
                    <a:pt x="1953" y="788"/>
                    <a:pt x="2116" y="706"/>
                    <a:pt x="2279" y="652"/>
                  </a:cubicBezTo>
                  <a:cubicBezTo>
                    <a:pt x="2360" y="652"/>
                    <a:pt x="2333" y="571"/>
                    <a:pt x="2252" y="57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7723390" y="1684393"/>
              <a:ext cx="282771" cy="502954"/>
            </a:xfrm>
            <a:custGeom>
              <a:avLst/>
              <a:gdLst/>
              <a:ahLst/>
              <a:cxnLst/>
              <a:rect l="l" t="t" r="r" b="b"/>
              <a:pathLst>
                <a:path w="5643" h="10037" extrusionOk="0">
                  <a:moveTo>
                    <a:pt x="896" y="82"/>
                  </a:moveTo>
                  <a:cubicBezTo>
                    <a:pt x="1764" y="0"/>
                    <a:pt x="2605" y="407"/>
                    <a:pt x="3066" y="1085"/>
                  </a:cubicBezTo>
                  <a:cubicBezTo>
                    <a:pt x="3581" y="1763"/>
                    <a:pt x="3717" y="2686"/>
                    <a:pt x="3445" y="3472"/>
                  </a:cubicBezTo>
                  <a:cubicBezTo>
                    <a:pt x="4096" y="5100"/>
                    <a:pt x="4802" y="6619"/>
                    <a:pt x="5453" y="8246"/>
                  </a:cubicBezTo>
                  <a:cubicBezTo>
                    <a:pt x="5642" y="8761"/>
                    <a:pt x="5371" y="9331"/>
                    <a:pt x="4829" y="9494"/>
                  </a:cubicBezTo>
                  <a:cubicBezTo>
                    <a:pt x="4341" y="9629"/>
                    <a:pt x="3961" y="10036"/>
                    <a:pt x="3581" y="9656"/>
                  </a:cubicBezTo>
                  <a:cubicBezTo>
                    <a:pt x="3201" y="9331"/>
                    <a:pt x="977" y="5452"/>
                    <a:pt x="326" y="4177"/>
                  </a:cubicBezTo>
                  <a:cubicBezTo>
                    <a:pt x="28" y="3554"/>
                    <a:pt x="109" y="2713"/>
                    <a:pt x="28" y="2035"/>
                  </a:cubicBezTo>
                  <a:cubicBezTo>
                    <a:pt x="1" y="1356"/>
                    <a:pt x="408" y="489"/>
                    <a:pt x="896" y="82"/>
                  </a:cubicBezTo>
                  <a:close/>
                </a:path>
              </a:pathLst>
            </a:custGeom>
            <a:solidFill>
              <a:srgbClr val="ED6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7893314" y="1801250"/>
              <a:ext cx="391459" cy="364350"/>
            </a:xfrm>
            <a:custGeom>
              <a:avLst/>
              <a:gdLst/>
              <a:ahLst/>
              <a:cxnLst/>
              <a:rect l="l" t="t" r="r" b="b"/>
              <a:pathLst>
                <a:path w="7812" h="7271" extrusionOk="0">
                  <a:moveTo>
                    <a:pt x="0" y="5887"/>
                  </a:moveTo>
                  <a:cubicBezTo>
                    <a:pt x="434" y="4422"/>
                    <a:pt x="1790" y="3473"/>
                    <a:pt x="3119" y="2713"/>
                  </a:cubicBezTo>
                  <a:cubicBezTo>
                    <a:pt x="4421" y="1981"/>
                    <a:pt x="6700" y="1"/>
                    <a:pt x="6700" y="1"/>
                  </a:cubicBezTo>
                  <a:cubicBezTo>
                    <a:pt x="7134" y="326"/>
                    <a:pt x="7812" y="1222"/>
                    <a:pt x="7812" y="1222"/>
                  </a:cubicBezTo>
                  <a:cubicBezTo>
                    <a:pt x="7812" y="1222"/>
                    <a:pt x="5886" y="3473"/>
                    <a:pt x="4801" y="4693"/>
                  </a:cubicBezTo>
                  <a:cubicBezTo>
                    <a:pt x="3716" y="5914"/>
                    <a:pt x="2360" y="7026"/>
                    <a:pt x="733" y="7270"/>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8214069" y="1793132"/>
              <a:ext cx="167217" cy="137301"/>
            </a:xfrm>
            <a:custGeom>
              <a:avLst/>
              <a:gdLst/>
              <a:ahLst/>
              <a:cxnLst/>
              <a:rect l="l" t="t" r="r" b="b"/>
              <a:pathLst>
                <a:path w="3337" h="2740" extrusionOk="0">
                  <a:moveTo>
                    <a:pt x="2523" y="380"/>
                  </a:moveTo>
                  <a:cubicBezTo>
                    <a:pt x="2767" y="488"/>
                    <a:pt x="3201" y="705"/>
                    <a:pt x="3255" y="733"/>
                  </a:cubicBezTo>
                  <a:cubicBezTo>
                    <a:pt x="3337" y="814"/>
                    <a:pt x="3282" y="1085"/>
                    <a:pt x="3282" y="1221"/>
                  </a:cubicBezTo>
                  <a:cubicBezTo>
                    <a:pt x="3282" y="1655"/>
                    <a:pt x="3120" y="2089"/>
                    <a:pt x="2876" y="2441"/>
                  </a:cubicBezTo>
                  <a:cubicBezTo>
                    <a:pt x="2794" y="2550"/>
                    <a:pt x="2740" y="2604"/>
                    <a:pt x="2631" y="2685"/>
                  </a:cubicBezTo>
                  <a:cubicBezTo>
                    <a:pt x="2469" y="2740"/>
                    <a:pt x="2225" y="2685"/>
                    <a:pt x="2062" y="2577"/>
                  </a:cubicBezTo>
                  <a:cubicBezTo>
                    <a:pt x="1492" y="2306"/>
                    <a:pt x="977" y="1926"/>
                    <a:pt x="489" y="1519"/>
                  </a:cubicBezTo>
                  <a:cubicBezTo>
                    <a:pt x="272" y="1275"/>
                    <a:pt x="0" y="977"/>
                    <a:pt x="82" y="678"/>
                  </a:cubicBezTo>
                  <a:cubicBezTo>
                    <a:pt x="163" y="461"/>
                    <a:pt x="326" y="380"/>
                    <a:pt x="489" y="271"/>
                  </a:cubicBezTo>
                  <a:cubicBezTo>
                    <a:pt x="841" y="109"/>
                    <a:pt x="1248" y="0"/>
                    <a:pt x="1655" y="54"/>
                  </a:cubicBezTo>
                  <a:cubicBezTo>
                    <a:pt x="1791" y="54"/>
                    <a:pt x="2333" y="299"/>
                    <a:pt x="2523" y="380"/>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8302413" y="1896409"/>
              <a:ext cx="130537" cy="69352"/>
            </a:xfrm>
            <a:custGeom>
              <a:avLst/>
              <a:gdLst/>
              <a:ahLst/>
              <a:cxnLst/>
              <a:rect l="l" t="t" r="r" b="b"/>
              <a:pathLst>
                <a:path w="2605" h="1384" extrusionOk="0">
                  <a:moveTo>
                    <a:pt x="1" y="353"/>
                  </a:moveTo>
                  <a:lnTo>
                    <a:pt x="1194" y="1031"/>
                  </a:lnTo>
                  <a:cubicBezTo>
                    <a:pt x="1492" y="1004"/>
                    <a:pt x="2604" y="1384"/>
                    <a:pt x="2360" y="1004"/>
                  </a:cubicBezTo>
                  <a:cubicBezTo>
                    <a:pt x="2116" y="787"/>
                    <a:pt x="1791" y="543"/>
                    <a:pt x="1438" y="624"/>
                  </a:cubicBezTo>
                  <a:cubicBezTo>
                    <a:pt x="1140" y="380"/>
                    <a:pt x="868" y="245"/>
                    <a:pt x="570" y="1"/>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a:off x="8330976" y="1878770"/>
              <a:ext cx="156343" cy="81579"/>
            </a:xfrm>
            <a:custGeom>
              <a:avLst/>
              <a:gdLst/>
              <a:ahLst/>
              <a:cxnLst/>
              <a:rect l="l" t="t" r="r" b="b"/>
              <a:pathLst>
                <a:path w="3120" h="1628" extrusionOk="0">
                  <a:moveTo>
                    <a:pt x="0" y="325"/>
                  </a:moveTo>
                  <a:cubicBezTo>
                    <a:pt x="543" y="678"/>
                    <a:pt x="895" y="841"/>
                    <a:pt x="1438" y="1166"/>
                  </a:cubicBezTo>
                  <a:cubicBezTo>
                    <a:pt x="1790" y="1139"/>
                    <a:pt x="3119" y="1627"/>
                    <a:pt x="2848" y="1139"/>
                  </a:cubicBezTo>
                  <a:cubicBezTo>
                    <a:pt x="2550" y="895"/>
                    <a:pt x="2143" y="597"/>
                    <a:pt x="1763" y="705"/>
                  </a:cubicBezTo>
                  <a:cubicBezTo>
                    <a:pt x="1383" y="434"/>
                    <a:pt x="1058" y="244"/>
                    <a:pt x="678" y="0"/>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9"/>
            <p:cNvSpPr/>
            <p:nvPr/>
          </p:nvSpPr>
          <p:spPr>
            <a:xfrm>
              <a:off x="8344556" y="1859728"/>
              <a:ext cx="156343" cy="81579"/>
            </a:xfrm>
            <a:custGeom>
              <a:avLst/>
              <a:gdLst/>
              <a:ahLst/>
              <a:cxnLst/>
              <a:rect l="l" t="t" r="r" b="b"/>
              <a:pathLst>
                <a:path w="3120" h="1628" extrusionOk="0">
                  <a:moveTo>
                    <a:pt x="0" y="326"/>
                  </a:moveTo>
                  <a:cubicBezTo>
                    <a:pt x="543" y="678"/>
                    <a:pt x="895" y="841"/>
                    <a:pt x="1438" y="1194"/>
                  </a:cubicBezTo>
                  <a:cubicBezTo>
                    <a:pt x="1791" y="1139"/>
                    <a:pt x="3120" y="1628"/>
                    <a:pt x="2848" y="1139"/>
                  </a:cubicBezTo>
                  <a:cubicBezTo>
                    <a:pt x="2550" y="922"/>
                    <a:pt x="2143" y="597"/>
                    <a:pt x="1763" y="705"/>
                  </a:cubicBezTo>
                  <a:cubicBezTo>
                    <a:pt x="1384" y="434"/>
                    <a:pt x="1058" y="272"/>
                    <a:pt x="678" y="0"/>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9"/>
            <p:cNvSpPr/>
            <p:nvPr/>
          </p:nvSpPr>
          <p:spPr>
            <a:xfrm>
              <a:off x="8335035" y="1825754"/>
              <a:ext cx="160452" cy="74764"/>
            </a:xfrm>
            <a:custGeom>
              <a:avLst/>
              <a:gdLst/>
              <a:ahLst/>
              <a:cxnLst/>
              <a:rect l="l" t="t" r="r" b="b"/>
              <a:pathLst>
                <a:path w="3202" h="1492" extrusionOk="0">
                  <a:moveTo>
                    <a:pt x="0" y="407"/>
                  </a:moveTo>
                  <a:cubicBezTo>
                    <a:pt x="570" y="705"/>
                    <a:pt x="896" y="841"/>
                    <a:pt x="1465" y="1139"/>
                  </a:cubicBezTo>
                  <a:cubicBezTo>
                    <a:pt x="1845" y="1085"/>
                    <a:pt x="3201" y="1492"/>
                    <a:pt x="2876" y="1004"/>
                  </a:cubicBezTo>
                  <a:cubicBezTo>
                    <a:pt x="2577" y="760"/>
                    <a:pt x="2116" y="543"/>
                    <a:pt x="1764" y="624"/>
                  </a:cubicBezTo>
                  <a:cubicBezTo>
                    <a:pt x="1384" y="353"/>
                    <a:pt x="1004" y="244"/>
                    <a:pt x="624" y="0"/>
                  </a:cubicBezTo>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9"/>
            <p:cNvSpPr/>
            <p:nvPr/>
          </p:nvSpPr>
          <p:spPr>
            <a:xfrm>
              <a:off x="8215422" y="1774090"/>
              <a:ext cx="222939" cy="80226"/>
            </a:xfrm>
            <a:custGeom>
              <a:avLst/>
              <a:gdLst/>
              <a:ahLst/>
              <a:cxnLst/>
              <a:rect l="l" t="t" r="r" b="b"/>
              <a:pathLst>
                <a:path w="4449" h="1601" extrusionOk="0">
                  <a:moveTo>
                    <a:pt x="82" y="1058"/>
                  </a:moveTo>
                  <a:cubicBezTo>
                    <a:pt x="1" y="651"/>
                    <a:pt x="407" y="380"/>
                    <a:pt x="787" y="245"/>
                  </a:cubicBezTo>
                  <a:cubicBezTo>
                    <a:pt x="1438" y="0"/>
                    <a:pt x="2252" y="136"/>
                    <a:pt x="2984" y="272"/>
                  </a:cubicBezTo>
                  <a:cubicBezTo>
                    <a:pt x="3391" y="353"/>
                    <a:pt x="3825" y="299"/>
                    <a:pt x="4205" y="299"/>
                  </a:cubicBezTo>
                  <a:cubicBezTo>
                    <a:pt x="4286" y="299"/>
                    <a:pt x="4340" y="299"/>
                    <a:pt x="4368" y="380"/>
                  </a:cubicBezTo>
                  <a:cubicBezTo>
                    <a:pt x="4449" y="434"/>
                    <a:pt x="4368" y="543"/>
                    <a:pt x="4313" y="624"/>
                  </a:cubicBezTo>
                  <a:cubicBezTo>
                    <a:pt x="3934" y="923"/>
                    <a:pt x="3283" y="1058"/>
                    <a:pt x="2740" y="896"/>
                  </a:cubicBezTo>
                  <a:cubicBezTo>
                    <a:pt x="2469" y="1248"/>
                    <a:pt x="2035" y="1519"/>
                    <a:pt x="1520" y="1574"/>
                  </a:cubicBezTo>
                  <a:cubicBezTo>
                    <a:pt x="1058" y="1601"/>
                    <a:pt x="516" y="1411"/>
                    <a:pt x="82" y="1058"/>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9"/>
            <p:cNvSpPr/>
            <p:nvPr/>
          </p:nvSpPr>
          <p:spPr>
            <a:xfrm>
              <a:off x="8242632" y="1812124"/>
              <a:ext cx="119613" cy="46302"/>
            </a:xfrm>
            <a:custGeom>
              <a:avLst/>
              <a:gdLst/>
              <a:ahLst/>
              <a:cxnLst/>
              <a:rect l="l" t="t" r="r" b="b"/>
              <a:pathLst>
                <a:path w="2387" h="924" extrusionOk="0">
                  <a:moveTo>
                    <a:pt x="109" y="571"/>
                  </a:moveTo>
                  <a:cubicBezTo>
                    <a:pt x="651" y="869"/>
                    <a:pt x="1329" y="815"/>
                    <a:pt x="1872" y="435"/>
                  </a:cubicBezTo>
                  <a:cubicBezTo>
                    <a:pt x="2034" y="326"/>
                    <a:pt x="2170" y="191"/>
                    <a:pt x="2278" y="28"/>
                  </a:cubicBezTo>
                  <a:cubicBezTo>
                    <a:pt x="2306" y="1"/>
                    <a:pt x="2387" y="28"/>
                    <a:pt x="2333" y="55"/>
                  </a:cubicBezTo>
                  <a:cubicBezTo>
                    <a:pt x="1926" y="652"/>
                    <a:pt x="1248" y="923"/>
                    <a:pt x="570" y="815"/>
                  </a:cubicBezTo>
                  <a:cubicBezTo>
                    <a:pt x="407" y="788"/>
                    <a:pt x="244" y="706"/>
                    <a:pt x="81" y="652"/>
                  </a:cubicBezTo>
                  <a:cubicBezTo>
                    <a:pt x="0" y="652"/>
                    <a:pt x="27" y="571"/>
                    <a:pt x="109" y="57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9"/>
            <p:cNvSpPr/>
            <p:nvPr/>
          </p:nvSpPr>
          <p:spPr>
            <a:xfrm>
              <a:off x="7289837" y="1472326"/>
              <a:ext cx="546450" cy="823758"/>
            </a:xfrm>
            <a:custGeom>
              <a:avLst/>
              <a:gdLst/>
              <a:ahLst/>
              <a:cxnLst/>
              <a:rect l="l" t="t" r="r" b="b"/>
              <a:pathLst>
                <a:path w="10905" h="16439" extrusionOk="0">
                  <a:moveTo>
                    <a:pt x="10904" y="4639"/>
                  </a:moveTo>
                  <a:cubicBezTo>
                    <a:pt x="9955" y="4504"/>
                    <a:pt x="7866" y="3663"/>
                    <a:pt x="7025" y="3174"/>
                  </a:cubicBezTo>
                  <a:cubicBezTo>
                    <a:pt x="6808" y="2307"/>
                    <a:pt x="6781" y="1384"/>
                    <a:pt x="6917" y="516"/>
                  </a:cubicBezTo>
                  <a:cubicBezTo>
                    <a:pt x="6564" y="435"/>
                    <a:pt x="6212" y="299"/>
                    <a:pt x="5832" y="191"/>
                  </a:cubicBezTo>
                  <a:lnTo>
                    <a:pt x="5832" y="1"/>
                  </a:lnTo>
                  <a:cubicBezTo>
                    <a:pt x="5696" y="28"/>
                    <a:pt x="5588" y="55"/>
                    <a:pt x="5452" y="109"/>
                  </a:cubicBezTo>
                  <a:cubicBezTo>
                    <a:pt x="5316" y="55"/>
                    <a:pt x="5181" y="28"/>
                    <a:pt x="5072" y="1"/>
                  </a:cubicBezTo>
                  <a:lnTo>
                    <a:pt x="5072" y="191"/>
                  </a:lnTo>
                  <a:cubicBezTo>
                    <a:pt x="4693" y="299"/>
                    <a:pt x="4340" y="408"/>
                    <a:pt x="3987" y="516"/>
                  </a:cubicBezTo>
                  <a:cubicBezTo>
                    <a:pt x="4096" y="1384"/>
                    <a:pt x="4069" y="2307"/>
                    <a:pt x="3906" y="3174"/>
                  </a:cubicBezTo>
                  <a:cubicBezTo>
                    <a:pt x="3038" y="3636"/>
                    <a:pt x="950" y="4476"/>
                    <a:pt x="0" y="4639"/>
                  </a:cubicBezTo>
                  <a:cubicBezTo>
                    <a:pt x="163" y="6402"/>
                    <a:pt x="705" y="8138"/>
                    <a:pt x="1438" y="9738"/>
                  </a:cubicBezTo>
                  <a:cubicBezTo>
                    <a:pt x="2252" y="11420"/>
                    <a:pt x="2197" y="13427"/>
                    <a:pt x="2170" y="15326"/>
                  </a:cubicBezTo>
                  <a:cubicBezTo>
                    <a:pt x="3092" y="16004"/>
                    <a:pt x="4150" y="16411"/>
                    <a:pt x="5289" y="16438"/>
                  </a:cubicBezTo>
                  <a:lnTo>
                    <a:pt x="5344" y="16438"/>
                  </a:lnTo>
                  <a:lnTo>
                    <a:pt x="5479" y="16438"/>
                  </a:lnTo>
                  <a:lnTo>
                    <a:pt x="5615" y="16438"/>
                  </a:lnTo>
                  <a:lnTo>
                    <a:pt x="5696" y="16438"/>
                  </a:lnTo>
                  <a:cubicBezTo>
                    <a:pt x="6808" y="16411"/>
                    <a:pt x="7893" y="16004"/>
                    <a:pt x="8815" y="15326"/>
                  </a:cubicBezTo>
                  <a:cubicBezTo>
                    <a:pt x="8788" y="13427"/>
                    <a:pt x="8707" y="11420"/>
                    <a:pt x="9521" y="9738"/>
                  </a:cubicBezTo>
                  <a:cubicBezTo>
                    <a:pt x="10199" y="8138"/>
                    <a:pt x="10714" y="6402"/>
                    <a:pt x="10904" y="4639"/>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9"/>
            <p:cNvSpPr/>
            <p:nvPr/>
          </p:nvSpPr>
          <p:spPr>
            <a:xfrm>
              <a:off x="7488273" y="1431586"/>
              <a:ext cx="50" cy="50"/>
            </a:xfrm>
            <a:custGeom>
              <a:avLst/>
              <a:gdLst/>
              <a:ahLst/>
              <a:cxnLst/>
              <a:rect l="l" t="t" r="r" b="b"/>
              <a:pathLst>
                <a:path w="1" h="1" extrusionOk="0">
                  <a:moveTo>
                    <a:pt x="0" y="0"/>
                  </a:moveTo>
                  <a:close/>
                </a:path>
              </a:pathLst>
            </a:custGeom>
            <a:solidFill>
              <a:srgbClr val="F39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9"/>
            <p:cNvSpPr/>
            <p:nvPr/>
          </p:nvSpPr>
          <p:spPr>
            <a:xfrm>
              <a:off x="7499147" y="1413897"/>
              <a:ext cx="50" cy="50"/>
            </a:xfrm>
            <a:custGeom>
              <a:avLst/>
              <a:gdLst/>
              <a:ahLst/>
              <a:cxnLst/>
              <a:rect l="l" t="t" r="r" b="b"/>
              <a:pathLst>
                <a:path w="1" h="1" extrusionOk="0">
                  <a:moveTo>
                    <a:pt x="0" y="1"/>
                  </a:moveTo>
                  <a:close/>
                </a:path>
              </a:pathLst>
            </a:custGeom>
            <a:solidFill>
              <a:srgbClr val="BF3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9"/>
            <p:cNvSpPr/>
            <p:nvPr/>
          </p:nvSpPr>
          <p:spPr>
            <a:xfrm>
              <a:off x="7462416" y="1329612"/>
              <a:ext cx="197133" cy="266485"/>
            </a:xfrm>
            <a:custGeom>
              <a:avLst/>
              <a:gdLst/>
              <a:ahLst/>
              <a:cxnLst/>
              <a:rect l="l" t="t" r="r" b="b"/>
              <a:pathLst>
                <a:path w="3934" h="5318" extrusionOk="0">
                  <a:moveTo>
                    <a:pt x="3880" y="2632"/>
                  </a:moveTo>
                  <a:cubicBezTo>
                    <a:pt x="3798" y="2985"/>
                    <a:pt x="3744" y="3256"/>
                    <a:pt x="3663" y="3581"/>
                  </a:cubicBezTo>
                  <a:cubicBezTo>
                    <a:pt x="3636" y="3771"/>
                    <a:pt x="3581" y="3907"/>
                    <a:pt x="3473" y="4042"/>
                  </a:cubicBezTo>
                  <a:cubicBezTo>
                    <a:pt x="3120" y="4395"/>
                    <a:pt x="2985" y="4639"/>
                    <a:pt x="2605" y="5046"/>
                  </a:cubicBezTo>
                  <a:cubicBezTo>
                    <a:pt x="2415" y="5290"/>
                    <a:pt x="1845" y="5317"/>
                    <a:pt x="1493" y="5182"/>
                  </a:cubicBezTo>
                  <a:cubicBezTo>
                    <a:pt x="1439" y="5155"/>
                    <a:pt x="1357" y="5127"/>
                    <a:pt x="1303" y="5046"/>
                  </a:cubicBezTo>
                  <a:cubicBezTo>
                    <a:pt x="950" y="4639"/>
                    <a:pt x="815" y="4449"/>
                    <a:pt x="462" y="4042"/>
                  </a:cubicBezTo>
                  <a:cubicBezTo>
                    <a:pt x="354" y="3934"/>
                    <a:pt x="272" y="3771"/>
                    <a:pt x="245" y="3581"/>
                  </a:cubicBezTo>
                  <a:cubicBezTo>
                    <a:pt x="164" y="3256"/>
                    <a:pt x="109" y="2957"/>
                    <a:pt x="28" y="2632"/>
                  </a:cubicBezTo>
                  <a:cubicBezTo>
                    <a:pt x="1" y="2469"/>
                    <a:pt x="1" y="2307"/>
                    <a:pt x="82" y="2171"/>
                  </a:cubicBezTo>
                  <a:cubicBezTo>
                    <a:pt x="82" y="2144"/>
                    <a:pt x="109" y="2062"/>
                    <a:pt x="109" y="2035"/>
                  </a:cubicBezTo>
                  <a:cubicBezTo>
                    <a:pt x="245" y="1710"/>
                    <a:pt x="326" y="1357"/>
                    <a:pt x="354" y="733"/>
                  </a:cubicBezTo>
                  <a:cubicBezTo>
                    <a:pt x="354" y="679"/>
                    <a:pt x="381" y="598"/>
                    <a:pt x="408" y="543"/>
                  </a:cubicBezTo>
                  <a:lnTo>
                    <a:pt x="516" y="435"/>
                  </a:lnTo>
                  <a:cubicBezTo>
                    <a:pt x="896" y="55"/>
                    <a:pt x="1439" y="1"/>
                    <a:pt x="1954" y="1"/>
                  </a:cubicBezTo>
                  <a:cubicBezTo>
                    <a:pt x="2415" y="1"/>
                    <a:pt x="2957" y="55"/>
                    <a:pt x="3310" y="435"/>
                  </a:cubicBezTo>
                  <a:cubicBezTo>
                    <a:pt x="3337" y="462"/>
                    <a:pt x="3364" y="516"/>
                    <a:pt x="3364" y="543"/>
                  </a:cubicBezTo>
                  <a:cubicBezTo>
                    <a:pt x="3391" y="598"/>
                    <a:pt x="3446" y="679"/>
                    <a:pt x="3446" y="733"/>
                  </a:cubicBezTo>
                  <a:cubicBezTo>
                    <a:pt x="3500" y="1357"/>
                    <a:pt x="3527" y="1710"/>
                    <a:pt x="3663" y="2035"/>
                  </a:cubicBezTo>
                  <a:cubicBezTo>
                    <a:pt x="3907" y="2198"/>
                    <a:pt x="3934" y="2442"/>
                    <a:pt x="3880" y="2632"/>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9"/>
            <p:cNvSpPr/>
            <p:nvPr/>
          </p:nvSpPr>
          <p:spPr>
            <a:xfrm>
              <a:off x="7583382" y="1430233"/>
              <a:ext cx="51714" cy="12978"/>
            </a:xfrm>
            <a:custGeom>
              <a:avLst/>
              <a:gdLst/>
              <a:ahLst/>
              <a:cxnLst/>
              <a:rect l="l" t="t" r="r" b="b"/>
              <a:pathLst>
                <a:path w="1032" h="259" extrusionOk="0">
                  <a:moveTo>
                    <a:pt x="1" y="0"/>
                  </a:moveTo>
                  <a:lnTo>
                    <a:pt x="1" y="0"/>
                  </a:lnTo>
                  <a:cubicBezTo>
                    <a:pt x="98" y="146"/>
                    <a:pt x="217" y="248"/>
                    <a:pt x="378" y="248"/>
                  </a:cubicBezTo>
                  <a:cubicBezTo>
                    <a:pt x="396" y="248"/>
                    <a:pt x="415" y="247"/>
                    <a:pt x="435" y="244"/>
                  </a:cubicBezTo>
                  <a:cubicBezTo>
                    <a:pt x="474" y="254"/>
                    <a:pt x="514" y="259"/>
                    <a:pt x="554" y="259"/>
                  </a:cubicBezTo>
                  <a:cubicBezTo>
                    <a:pt x="736" y="259"/>
                    <a:pt x="921" y="166"/>
                    <a:pt x="1032" y="54"/>
                  </a:cubicBezTo>
                  <a:lnTo>
                    <a:pt x="1032" y="54"/>
                  </a:lnTo>
                  <a:cubicBezTo>
                    <a:pt x="879" y="113"/>
                    <a:pt x="722" y="141"/>
                    <a:pt x="568" y="141"/>
                  </a:cubicBezTo>
                  <a:cubicBezTo>
                    <a:pt x="366" y="141"/>
                    <a:pt x="170" y="93"/>
                    <a:pt x="1" y="0"/>
                  </a:cubicBezTo>
                  <a:close/>
                </a:path>
              </a:pathLst>
            </a:custGeom>
            <a:solidFill>
              <a:srgbClr val="BF3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9"/>
            <p:cNvSpPr/>
            <p:nvPr/>
          </p:nvSpPr>
          <p:spPr>
            <a:xfrm>
              <a:off x="7537181" y="1481847"/>
              <a:ext cx="50361" cy="24554"/>
            </a:xfrm>
            <a:custGeom>
              <a:avLst/>
              <a:gdLst/>
              <a:ahLst/>
              <a:cxnLst/>
              <a:rect l="l" t="t" r="r" b="b"/>
              <a:pathLst>
                <a:path w="1005" h="490" extrusionOk="0">
                  <a:moveTo>
                    <a:pt x="191" y="1"/>
                  </a:moveTo>
                  <a:cubicBezTo>
                    <a:pt x="82" y="136"/>
                    <a:pt x="82" y="136"/>
                    <a:pt x="1" y="245"/>
                  </a:cubicBezTo>
                  <a:cubicBezTo>
                    <a:pt x="136" y="353"/>
                    <a:pt x="245" y="381"/>
                    <a:pt x="380" y="489"/>
                  </a:cubicBezTo>
                  <a:lnTo>
                    <a:pt x="652" y="489"/>
                  </a:lnTo>
                  <a:lnTo>
                    <a:pt x="1004" y="245"/>
                  </a:lnTo>
                  <a:cubicBezTo>
                    <a:pt x="923" y="164"/>
                    <a:pt x="896" y="109"/>
                    <a:pt x="869" y="1"/>
                  </a:cubicBezTo>
                  <a:cubicBezTo>
                    <a:pt x="787" y="55"/>
                    <a:pt x="679" y="136"/>
                    <a:pt x="625" y="191"/>
                  </a:cubicBezTo>
                  <a:lnTo>
                    <a:pt x="408" y="191"/>
                  </a:lnTo>
                  <a:cubicBezTo>
                    <a:pt x="353" y="136"/>
                    <a:pt x="245" y="55"/>
                    <a:pt x="191" y="1"/>
                  </a:cubicBezTo>
                  <a:close/>
                </a:path>
              </a:pathLst>
            </a:custGeom>
            <a:solidFill>
              <a:srgbClr val="ED6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9"/>
            <p:cNvSpPr/>
            <p:nvPr/>
          </p:nvSpPr>
          <p:spPr>
            <a:xfrm>
              <a:off x="7467878" y="1481847"/>
              <a:ext cx="184906" cy="129184"/>
            </a:xfrm>
            <a:custGeom>
              <a:avLst/>
              <a:gdLst/>
              <a:ahLst/>
              <a:cxnLst/>
              <a:rect l="l" t="t" r="r" b="b"/>
              <a:pathLst>
                <a:path w="3690" h="2578" extrusionOk="0">
                  <a:moveTo>
                    <a:pt x="3689" y="1"/>
                  </a:moveTo>
                  <a:cubicBezTo>
                    <a:pt x="3527" y="353"/>
                    <a:pt x="3310" y="679"/>
                    <a:pt x="3093" y="950"/>
                  </a:cubicBezTo>
                  <a:cubicBezTo>
                    <a:pt x="3011" y="1032"/>
                    <a:pt x="2930" y="1140"/>
                    <a:pt x="2848" y="1167"/>
                  </a:cubicBezTo>
                  <a:cubicBezTo>
                    <a:pt x="2767" y="950"/>
                    <a:pt x="2713" y="760"/>
                    <a:pt x="2577" y="598"/>
                  </a:cubicBezTo>
                  <a:cubicBezTo>
                    <a:pt x="2333" y="516"/>
                    <a:pt x="2143" y="462"/>
                    <a:pt x="1899" y="462"/>
                  </a:cubicBezTo>
                  <a:cubicBezTo>
                    <a:pt x="1655" y="462"/>
                    <a:pt x="1330" y="489"/>
                    <a:pt x="1194" y="598"/>
                  </a:cubicBezTo>
                  <a:cubicBezTo>
                    <a:pt x="1113" y="652"/>
                    <a:pt x="977" y="950"/>
                    <a:pt x="923" y="1167"/>
                  </a:cubicBezTo>
                  <a:cubicBezTo>
                    <a:pt x="706" y="1032"/>
                    <a:pt x="543" y="842"/>
                    <a:pt x="407" y="652"/>
                  </a:cubicBezTo>
                  <a:cubicBezTo>
                    <a:pt x="272" y="462"/>
                    <a:pt x="163" y="218"/>
                    <a:pt x="82" y="1"/>
                  </a:cubicBezTo>
                  <a:cubicBezTo>
                    <a:pt x="0" y="652"/>
                    <a:pt x="245" y="1330"/>
                    <a:pt x="706" y="1818"/>
                  </a:cubicBezTo>
                  <a:cubicBezTo>
                    <a:pt x="706" y="1764"/>
                    <a:pt x="706" y="1737"/>
                    <a:pt x="679" y="1710"/>
                  </a:cubicBezTo>
                  <a:cubicBezTo>
                    <a:pt x="814" y="1927"/>
                    <a:pt x="1031" y="2144"/>
                    <a:pt x="1248" y="2279"/>
                  </a:cubicBezTo>
                  <a:cubicBezTo>
                    <a:pt x="1492" y="2415"/>
                    <a:pt x="1763" y="2523"/>
                    <a:pt x="2035" y="2578"/>
                  </a:cubicBezTo>
                  <a:cubicBezTo>
                    <a:pt x="2008" y="2578"/>
                    <a:pt x="2008" y="2523"/>
                    <a:pt x="2008" y="2523"/>
                  </a:cubicBezTo>
                  <a:cubicBezTo>
                    <a:pt x="2387" y="2306"/>
                    <a:pt x="2686" y="2062"/>
                    <a:pt x="2957" y="1737"/>
                  </a:cubicBezTo>
                  <a:cubicBezTo>
                    <a:pt x="2957" y="1791"/>
                    <a:pt x="2903" y="1872"/>
                    <a:pt x="2876" y="1900"/>
                  </a:cubicBezTo>
                  <a:cubicBezTo>
                    <a:pt x="2984" y="1791"/>
                    <a:pt x="3120" y="1710"/>
                    <a:pt x="3228" y="1601"/>
                  </a:cubicBezTo>
                  <a:cubicBezTo>
                    <a:pt x="3554" y="1167"/>
                    <a:pt x="3635" y="543"/>
                    <a:pt x="3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9"/>
            <p:cNvSpPr/>
            <p:nvPr/>
          </p:nvSpPr>
          <p:spPr>
            <a:xfrm>
              <a:off x="7533122" y="1523990"/>
              <a:ext cx="57125" cy="19092"/>
            </a:xfrm>
            <a:custGeom>
              <a:avLst/>
              <a:gdLst/>
              <a:ahLst/>
              <a:cxnLst/>
              <a:rect l="l" t="t" r="r" b="b"/>
              <a:pathLst>
                <a:path w="1140" h="381" extrusionOk="0">
                  <a:moveTo>
                    <a:pt x="0" y="191"/>
                  </a:moveTo>
                  <a:cubicBezTo>
                    <a:pt x="353" y="380"/>
                    <a:pt x="760" y="353"/>
                    <a:pt x="1140" y="163"/>
                  </a:cubicBezTo>
                  <a:cubicBezTo>
                    <a:pt x="1031" y="82"/>
                    <a:pt x="678" y="1"/>
                    <a:pt x="570" y="1"/>
                  </a:cubicBezTo>
                  <a:cubicBezTo>
                    <a:pt x="326" y="1"/>
                    <a:pt x="136" y="109"/>
                    <a:pt x="0" y="191"/>
                  </a:cubicBezTo>
                  <a:close/>
                </a:path>
              </a:pathLst>
            </a:custGeom>
            <a:solidFill>
              <a:srgbClr val="F4A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9"/>
            <p:cNvSpPr/>
            <p:nvPr/>
          </p:nvSpPr>
          <p:spPr>
            <a:xfrm>
              <a:off x="7489626" y="1424421"/>
              <a:ext cx="51714" cy="18791"/>
            </a:xfrm>
            <a:custGeom>
              <a:avLst/>
              <a:gdLst/>
              <a:ahLst/>
              <a:cxnLst/>
              <a:rect l="l" t="t" r="r" b="b"/>
              <a:pathLst>
                <a:path w="1032" h="375" extrusionOk="0">
                  <a:moveTo>
                    <a:pt x="583" y="0"/>
                  </a:moveTo>
                  <a:cubicBezTo>
                    <a:pt x="400" y="0"/>
                    <a:pt x="204" y="54"/>
                    <a:pt x="0" y="170"/>
                  </a:cubicBezTo>
                  <a:cubicBezTo>
                    <a:pt x="112" y="282"/>
                    <a:pt x="296" y="375"/>
                    <a:pt x="478" y="375"/>
                  </a:cubicBezTo>
                  <a:cubicBezTo>
                    <a:pt x="518" y="375"/>
                    <a:pt x="558" y="370"/>
                    <a:pt x="597" y="360"/>
                  </a:cubicBezTo>
                  <a:cubicBezTo>
                    <a:pt x="617" y="363"/>
                    <a:pt x="636" y="364"/>
                    <a:pt x="654" y="364"/>
                  </a:cubicBezTo>
                  <a:cubicBezTo>
                    <a:pt x="815" y="364"/>
                    <a:pt x="934" y="262"/>
                    <a:pt x="1031" y="116"/>
                  </a:cubicBezTo>
                  <a:cubicBezTo>
                    <a:pt x="893" y="41"/>
                    <a:pt x="743" y="0"/>
                    <a:pt x="583" y="0"/>
                  </a:cubicBezTo>
                  <a:close/>
                </a:path>
              </a:pathLst>
            </a:custGeom>
            <a:solidFill>
              <a:srgbClr val="BF3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9"/>
            <p:cNvSpPr/>
            <p:nvPr/>
          </p:nvSpPr>
          <p:spPr>
            <a:xfrm>
              <a:off x="7495038" y="1424771"/>
              <a:ext cx="42193" cy="16386"/>
            </a:xfrm>
            <a:custGeom>
              <a:avLst/>
              <a:gdLst/>
              <a:ahLst/>
              <a:cxnLst/>
              <a:rect l="l" t="t" r="r" b="b"/>
              <a:pathLst>
                <a:path w="842" h="327" extrusionOk="0">
                  <a:moveTo>
                    <a:pt x="842" y="136"/>
                  </a:moveTo>
                  <a:cubicBezTo>
                    <a:pt x="706" y="28"/>
                    <a:pt x="354" y="1"/>
                    <a:pt x="1" y="191"/>
                  </a:cubicBezTo>
                  <a:cubicBezTo>
                    <a:pt x="109" y="272"/>
                    <a:pt x="245" y="326"/>
                    <a:pt x="435" y="326"/>
                  </a:cubicBezTo>
                  <a:cubicBezTo>
                    <a:pt x="652" y="299"/>
                    <a:pt x="788" y="245"/>
                    <a:pt x="842" y="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9"/>
            <p:cNvSpPr/>
            <p:nvPr/>
          </p:nvSpPr>
          <p:spPr>
            <a:xfrm>
              <a:off x="7500500" y="1426124"/>
              <a:ext cx="36731" cy="12277"/>
            </a:xfrm>
            <a:custGeom>
              <a:avLst/>
              <a:gdLst/>
              <a:ahLst/>
              <a:cxnLst/>
              <a:rect l="l" t="t" r="r" b="b"/>
              <a:pathLst>
                <a:path w="733" h="245" extrusionOk="0">
                  <a:moveTo>
                    <a:pt x="462" y="1"/>
                  </a:moveTo>
                  <a:cubicBezTo>
                    <a:pt x="407" y="1"/>
                    <a:pt x="326" y="28"/>
                    <a:pt x="272" y="28"/>
                  </a:cubicBezTo>
                  <a:cubicBezTo>
                    <a:pt x="163" y="82"/>
                    <a:pt x="109" y="109"/>
                    <a:pt x="0" y="136"/>
                  </a:cubicBezTo>
                  <a:cubicBezTo>
                    <a:pt x="55" y="218"/>
                    <a:pt x="163" y="245"/>
                    <a:pt x="272" y="245"/>
                  </a:cubicBezTo>
                  <a:lnTo>
                    <a:pt x="462" y="245"/>
                  </a:lnTo>
                  <a:cubicBezTo>
                    <a:pt x="597" y="245"/>
                    <a:pt x="679" y="164"/>
                    <a:pt x="733" y="109"/>
                  </a:cubicBezTo>
                  <a:cubicBezTo>
                    <a:pt x="679" y="82"/>
                    <a:pt x="570" y="28"/>
                    <a:pt x="4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9"/>
            <p:cNvSpPr/>
            <p:nvPr/>
          </p:nvSpPr>
          <p:spPr>
            <a:xfrm>
              <a:off x="7512727" y="1426124"/>
              <a:ext cx="13630" cy="12277"/>
            </a:xfrm>
            <a:custGeom>
              <a:avLst/>
              <a:gdLst/>
              <a:ahLst/>
              <a:cxnLst/>
              <a:rect l="l" t="t" r="r" b="b"/>
              <a:pathLst>
                <a:path w="272" h="245" extrusionOk="0">
                  <a:moveTo>
                    <a:pt x="245" y="136"/>
                  </a:moveTo>
                  <a:cubicBezTo>
                    <a:pt x="245" y="164"/>
                    <a:pt x="245" y="218"/>
                    <a:pt x="218" y="245"/>
                  </a:cubicBezTo>
                  <a:lnTo>
                    <a:pt x="136" y="245"/>
                  </a:lnTo>
                  <a:lnTo>
                    <a:pt x="28" y="245"/>
                  </a:lnTo>
                  <a:cubicBezTo>
                    <a:pt x="1" y="218"/>
                    <a:pt x="1" y="164"/>
                    <a:pt x="1" y="136"/>
                  </a:cubicBezTo>
                  <a:cubicBezTo>
                    <a:pt x="1" y="109"/>
                    <a:pt x="1" y="82"/>
                    <a:pt x="28" y="28"/>
                  </a:cubicBezTo>
                  <a:cubicBezTo>
                    <a:pt x="82" y="1"/>
                    <a:pt x="190" y="1"/>
                    <a:pt x="272" y="1"/>
                  </a:cubicBezTo>
                  <a:cubicBezTo>
                    <a:pt x="218" y="82"/>
                    <a:pt x="245" y="109"/>
                    <a:pt x="245" y="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9"/>
            <p:cNvSpPr/>
            <p:nvPr/>
          </p:nvSpPr>
          <p:spPr>
            <a:xfrm>
              <a:off x="7582029" y="1424421"/>
              <a:ext cx="50361" cy="18791"/>
            </a:xfrm>
            <a:custGeom>
              <a:avLst/>
              <a:gdLst/>
              <a:ahLst/>
              <a:cxnLst/>
              <a:rect l="l" t="t" r="r" b="b"/>
              <a:pathLst>
                <a:path w="1005" h="375" extrusionOk="0">
                  <a:moveTo>
                    <a:pt x="446" y="0"/>
                  </a:moveTo>
                  <a:cubicBezTo>
                    <a:pt x="289" y="0"/>
                    <a:pt x="139" y="41"/>
                    <a:pt x="1" y="116"/>
                  </a:cubicBezTo>
                  <a:cubicBezTo>
                    <a:pt x="98" y="262"/>
                    <a:pt x="239" y="364"/>
                    <a:pt x="385" y="364"/>
                  </a:cubicBezTo>
                  <a:cubicBezTo>
                    <a:pt x="401" y="364"/>
                    <a:pt x="418" y="363"/>
                    <a:pt x="435" y="360"/>
                  </a:cubicBezTo>
                  <a:cubicBezTo>
                    <a:pt x="474" y="370"/>
                    <a:pt x="513" y="375"/>
                    <a:pt x="552" y="375"/>
                  </a:cubicBezTo>
                  <a:cubicBezTo>
                    <a:pt x="727" y="375"/>
                    <a:pt x="893" y="282"/>
                    <a:pt x="1004" y="170"/>
                  </a:cubicBezTo>
                  <a:cubicBezTo>
                    <a:pt x="815" y="54"/>
                    <a:pt x="627" y="0"/>
                    <a:pt x="446" y="0"/>
                  </a:cubicBezTo>
                  <a:close/>
                </a:path>
              </a:pathLst>
            </a:custGeom>
            <a:solidFill>
              <a:srgbClr val="BF3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9"/>
            <p:cNvSpPr/>
            <p:nvPr/>
          </p:nvSpPr>
          <p:spPr>
            <a:xfrm>
              <a:off x="7587491" y="1424771"/>
              <a:ext cx="42193" cy="16386"/>
            </a:xfrm>
            <a:custGeom>
              <a:avLst/>
              <a:gdLst/>
              <a:ahLst/>
              <a:cxnLst/>
              <a:rect l="l" t="t" r="r" b="b"/>
              <a:pathLst>
                <a:path w="842" h="327" extrusionOk="0">
                  <a:moveTo>
                    <a:pt x="0" y="136"/>
                  </a:moveTo>
                  <a:cubicBezTo>
                    <a:pt x="109" y="28"/>
                    <a:pt x="489" y="1"/>
                    <a:pt x="841" y="191"/>
                  </a:cubicBezTo>
                  <a:cubicBezTo>
                    <a:pt x="733" y="272"/>
                    <a:pt x="597" y="326"/>
                    <a:pt x="407" y="326"/>
                  </a:cubicBezTo>
                  <a:cubicBezTo>
                    <a:pt x="190" y="299"/>
                    <a:pt x="55" y="245"/>
                    <a:pt x="0" y="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9"/>
            <p:cNvSpPr/>
            <p:nvPr/>
          </p:nvSpPr>
          <p:spPr>
            <a:xfrm>
              <a:off x="7587491" y="1426124"/>
              <a:ext cx="36731" cy="12277"/>
            </a:xfrm>
            <a:custGeom>
              <a:avLst/>
              <a:gdLst/>
              <a:ahLst/>
              <a:cxnLst/>
              <a:rect l="l" t="t" r="r" b="b"/>
              <a:pathLst>
                <a:path w="733" h="245" extrusionOk="0">
                  <a:moveTo>
                    <a:pt x="244" y="1"/>
                  </a:moveTo>
                  <a:cubicBezTo>
                    <a:pt x="163" y="28"/>
                    <a:pt x="55" y="82"/>
                    <a:pt x="0" y="109"/>
                  </a:cubicBezTo>
                  <a:cubicBezTo>
                    <a:pt x="55" y="164"/>
                    <a:pt x="109" y="245"/>
                    <a:pt x="244" y="245"/>
                  </a:cubicBezTo>
                  <a:lnTo>
                    <a:pt x="461" y="245"/>
                  </a:lnTo>
                  <a:cubicBezTo>
                    <a:pt x="570" y="245"/>
                    <a:pt x="651" y="218"/>
                    <a:pt x="733" y="136"/>
                  </a:cubicBezTo>
                  <a:cubicBezTo>
                    <a:pt x="624" y="109"/>
                    <a:pt x="570" y="82"/>
                    <a:pt x="461" y="28"/>
                  </a:cubicBezTo>
                  <a:cubicBezTo>
                    <a:pt x="380" y="28"/>
                    <a:pt x="326"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9"/>
            <p:cNvSpPr/>
            <p:nvPr/>
          </p:nvSpPr>
          <p:spPr>
            <a:xfrm>
              <a:off x="7598365" y="1426124"/>
              <a:ext cx="13630" cy="12277"/>
            </a:xfrm>
            <a:custGeom>
              <a:avLst/>
              <a:gdLst/>
              <a:ahLst/>
              <a:cxnLst/>
              <a:rect l="l" t="t" r="r" b="b"/>
              <a:pathLst>
                <a:path w="272" h="245" extrusionOk="0">
                  <a:moveTo>
                    <a:pt x="0" y="136"/>
                  </a:moveTo>
                  <a:cubicBezTo>
                    <a:pt x="0" y="164"/>
                    <a:pt x="0" y="218"/>
                    <a:pt x="55" y="245"/>
                  </a:cubicBezTo>
                  <a:lnTo>
                    <a:pt x="136" y="245"/>
                  </a:lnTo>
                  <a:lnTo>
                    <a:pt x="244" y="245"/>
                  </a:lnTo>
                  <a:cubicBezTo>
                    <a:pt x="272" y="218"/>
                    <a:pt x="272" y="164"/>
                    <a:pt x="272" y="136"/>
                  </a:cubicBezTo>
                  <a:cubicBezTo>
                    <a:pt x="272" y="109"/>
                    <a:pt x="272" y="82"/>
                    <a:pt x="244" y="28"/>
                  </a:cubicBezTo>
                  <a:cubicBezTo>
                    <a:pt x="163" y="1"/>
                    <a:pt x="82"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9"/>
            <p:cNvSpPr/>
            <p:nvPr/>
          </p:nvSpPr>
          <p:spPr>
            <a:xfrm>
              <a:off x="7480105" y="1407133"/>
              <a:ext cx="66646" cy="20395"/>
            </a:xfrm>
            <a:custGeom>
              <a:avLst/>
              <a:gdLst/>
              <a:ahLst/>
              <a:cxnLst/>
              <a:rect l="l" t="t" r="r" b="b"/>
              <a:pathLst>
                <a:path w="1330" h="407" extrusionOk="0">
                  <a:moveTo>
                    <a:pt x="1" y="407"/>
                  </a:moveTo>
                  <a:lnTo>
                    <a:pt x="109" y="271"/>
                  </a:lnTo>
                  <a:cubicBezTo>
                    <a:pt x="218" y="136"/>
                    <a:pt x="407" y="54"/>
                    <a:pt x="597" y="54"/>
                  </a:cubicBezTo>
                  <a:cubicBezTo>
                    <a:pt x="787" y="54"/>
                    <a:pt x="950" y="0"/>
                    <a:pt x="1140" y="0"/>
                  </a:cubicBezTo>
                  <a:cubicBezTo>
                    <a:pt x="1221" y="0"/>
                    <a:pt x="1275" y="54"/>
                    <a:pt x="1275" y="136"/>
                  </a:cubicBezTo>
                  <a:cubicBezTo>
                    <a:pt x="1275" y="190"/>
                    <a:pt x="1275" y="217"/>
                    <a:pt x="1330" y="244"/>
                  </a:cubicBezTo>
                  <a:cubicBezTo>
                    <a:pt x="841" y="190"/>
                    <a:pt x="435" y="244"/>
                    <a:pt x="1" y="4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9"/>
            <p:cNvSpPr/>
            <p:nvPr/>
          </p:nvSpPr>
          <p:spPr>
            <a:xfrm>
              <a:off x="7577970" y="1407133"/>
              <a:ext cx="66646" cy="19042"/>
            </a:xfrm>
            <a:custGeom>
              <a:avLst/>
              <a:gdLst/>
              <a:ahLst/>
              <a:cxnLst/>
              <a:rect l="l" t="t" r="r" b="b"/>
              <a:pathLst>
                <a:path w="1330" h="380" extrusionOk="0">
                  <a:moveTo>
                    <a:pt x="1330" y="380"/>
                  </a:moveTo>
                  <a:lnTo>
                    <a:pt x="1221" y="271"/>
                  </a:lnTo>
                  <a:cubicBezTo>
                    <a:pt x="1085" y="136"/>
                    <a:pt x="923" y="54"/>
                    <a:pt x="733" y="54"/>
                  </a:cubicBezTo>
                  <a:cubicBezTo>
                    <a:pt x="543" y="54"/>
                    <a:pt x="380" y="0"/>
                    <a:pt x="190" y="0"/>
                  </a:cubicBezTo>
                  <a:cubicBezTo>
                    <a:pt x="109" y="0"/>
                    <a:pt x="55" y="54"/>
                    <a:pt x="55" y="136"/>
                  </a:cubicBezTo>
                  <a:cubicBezTo>
                    <a:pt x="55" y="190"/>
                    <a:pt x="55" y="217"/>
                    <a:pt x="0" y="244"/>
                  </a:cubicBezTo>
                  <a:cubicBezTo>
                    <a:pt x="489" y="190"/>
                    <a:pt x="923" y="217"/>
                    <a:pt x="1330" y="3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9"/>
            <p:cNvSpPr/>
            <p:nvPr/>
          </p:nvSpPr>
          <p:spPr>
            <a:xfrm>
              <a:off x="7480105" y="1422065"/>
              <a:ext cx="6865" cy="5462"/>
            </a:xfrm>
            <a:custGeom>
              <a:avLst/>
              <a:gdLst/>
              <a:ahLst/>
              <a:cxnLst/>
              <a:rect l="l" t="t" r="r" b="b"/>
              <a:pathLst>
                <a:path w="137" h="109" extrusionOk="0">
                  <a:moveTo>
                    <a:pt x="136" y="0"/>
                  </a:moveTo>
                  <a:lnTo>
                    <a:pt x="1" y="109"/>
                  </a:lnTo>
                  <a:cubicBezTo>
                    <a:pt x="28" y="55"/>
                    <a:pt x="109" y="0"/>
                    <a:pt x="136" y="0"/>
                  </a:cubicBezTo>
                  <a:close/>
                </a:path>
              </a:pathLst>
            </a:custGeom>
            <a:solidFill>
              <a:srgbClr val="FAD4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9"/>
            <p:cNvSpPr/>
            <p:nvPr/>
          </p:nvSpPr>
          <p:spPr>
            <a:xfrm>
              <a:off x="7768239" y="1794485"/>
              <a:ext cx="330325" cy="519240"/>
            </a:xfrm>
            <a:custGeom>
              <a:avLst/>
              <a:gdLst/>
              <a:ahLst/>
              <a:cxnLst/>
              <a:rect l="l" t="t" r="r" b="b"/>
              <a:pathLst>
                <a:path w="6592" h="10362" extrusionOk="0">
                  <a:moveTo>
                    <a:pt x="3581" y="2903"/>
                  </a:moveTo>
                  <a:cubicBezTo>
                    <a:pt x="3608" y="3038"/>
                    <a:pt x="3635" y="3174"/>
                    <a:pt x="3771" y="3228"/>
                  </a:cubicBezTo>
                  <a:cubicBezTo>
                    <a:pt x="3798" y="3255"/>
                    <a:pt x="3880" y="3255"/>
                    <a:pt x="3907" y="3282"/>
                  </a:cubicBezTo>
                  <a:cubicBezTo>
                    <a:pt x="3988" y="3364"/>
                    <a:pt x="3934" y="3472"/>
                    <a:pt x="3907" y="3581"/>
                  </a:cubicBezTo>
                  <a:cubicBezTo>
                    <a:pt x="4069" y="3581"/>
                    <a:pt x="4205" y="3472"/>
                    <a:pt x="4341" y="3337"/>
                  </a:cubicBezTo>
                  <a:cubicBezTo>
                    <a:pt x="4775" y="2957"/>
                    <a:pt x="5263" y="2631"/>
                    <a:pt x="5778" y="2360"/>
                  </a:cubicBezTo>
                  <a:cubicBezTo>
                    <a:pt x="5941" y="2252"/>
                    <a:pt x="6185" y="2170"/>
                    <a:pt x="6321" y="2306"/>
                  </a:cubicBezTo>
                  <a:cubicBezTo>
                    <a:pt x="6375" y="2387"/>
                    <a:pt x="6375" y="2441"/>
                    <a:pt x="6375" y="2550"/>
                  </a:cubicBezTo>
                  <a:cubicBezTo>
                    <a:pt x="6592" y="4015"/>
                    <a:pt x="6239" y="5479"/>
                    <a:pt x="5887" y="6863"/>
                  </a:cubicBezTo>
                  <a:cubicBezTo>
                    <a:pt x="5670" y="7568"/>
                    <a:pt x="5480" y="8273"/>
                    <a:pt x="5019" y="8870"/>
                  </a:cubicBezTo>
                  <a:cubicBezTo>
                    <a:pt x="4747" y="9195"/>
                    <a:pt x="4422" y="9467"/>
                    <a:pt x="4042" y="9738"/>
                  </a:cubicBezTo>
                  <a:cubicBezTo>
                    <a:pt x="3608" y="10036"/>
                    <a:pt x="3066" y="10362"/>
                    <a:pt x="2523" y="10226"/>
                  </a:cubicBezTo>
                  <a:cubicBezTo>
                    <a:pt x="2388" y="10172"/>
                    <a:pt x="2252" y="10118"/>
                    <a:pt x="2171" y="9982"/>
                  </a:cubicBezTo>
                  <a:cubicBezTo>
                    <a:pt x="2116" y="9901"/>
                    <a:pt x="2089" y="9819"/>
                    <a:pt x="2035" y="9711"/>
                  </a:cubicBezTo>
                  <a:cubicBezTo>
                    <a:pt x="1954" y="9331"/>
                    <a:pt x="1872" y="8951"/>
                    <a:pt x="1872" y="8571"/>
                  </a:cubicBezTo>
                  <a:cubicBezTo>
                    <a:pt x="1872" y="8517"/>
                    <a:pt x="1872" y="8409"/>
                    <a:pt x="1845" y="8354"/>
                  </a:cubicBezTo>
                  <a:cubicBezTo>
                    <a:pt x="1737" y="8192"/>
                    <a:pt x="1466" y="8273"/>
                    <a:pt x="1330" y="8192"/>
                  </a:cubicBezTo>
                  <a:cubicBezTo>
                    <a:pt x="1221" y="8110"/>
                    <a:pt x="1194" y="7948"/>
                    <a:pt x="1194" y="7812"/>
                  </a:cubicBezTo>
                  <a:cubicBezTo>
                    <a:pt x="1194" y="7432"/>
                    <a:pt x="1167" y="7053"/>
                    <a:pt x="1167" y="6700"/>
                  </a:cubicBezTo>
                  <a:cubicBezTo>
                    <a:pt x="1059" y="6619"/>
                    <a:pt x="869" y="6781"/>
                    <a:pt x="760" y="6700"/>
                  </a:cubicBezTo>
                  <a:cubicBezTo>
                    <a:pt x="733" y="6646"/>
                    <a:pt x="733" y="6619"/>
                    <a:pt x="733" y="6591"/>
                  </a:cubicBezTo>
                  <a:cubicBezTo>
                    <a:pt x="1194" y="5506"/>
                    <a:pt x="1" y="6402"/>
                    <a:pt x="136" y="4503"/>
                  </a:cubicBezTo>
                  <a:cubicBezTo>
                    <a:pt x="136" y="4503"/>
                    <a:pt x="869" y="3499"/>
                    <a:pt x="896" y="3391"/>
                  </a:cubicBezTo>
                  <a:cubicBezTo>
                    <a:pt x="1140" y="2984"/>
                    <a:pt x="1330" y="2550"/>
                    <a:pt x="1574" y="2143"/>
                  </a:cubicBezTo>
                  <a:cubicBezTo>
                    <a:pt x="1818" y="1709"/>
                    <a:pt x="2578" y="0"/>
                    <a:pt x="3039" y="1112"/>
                  </a:cubicBezTo>
                  <a:cubicBezTo>
                    <a:pt x="3283" y="1682"/>
                    <a:pt x="3446" y="2279"/>
                    <a:pt x="3581"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9"/>
            <p:cNvSpPr/>
            <p:nvPr/>
          </p:nvSpPr>
          <p:spPr>
            <a:xfrm>
              <a:off x="7876978" y="1911342"/>
              <a:ext cx="175385" cy="220284"/>
            </a:xfrm>
            <a:custGeom>
              <a:avLst/>
              <a:gdLst/>
              <a:ahLst/>
              <a:cxnLst/>
              <a:rect l="l" t="t" r="r" b="b"/>
              <a:pathLst>
                <a:path w="3500" h="4396" extrusionOk="0">
                  <a:moveTo>
                    <a:pt x="1" y="2117"/>
                  </a:moveTo>
                  <a:cubicBezTo>
                    <a:pt x="625" y="2117"/>
                    <a:pt x="1086" y="1818"/>
                    <a:pt x="1547" y="1330"/>
                  </a:cubicBezTo>
                  <a:cubicBezTo>
                    <a:pt x="1710" y="1818"/>
                    <a:pt x="1221" y="1954"/>
                    <a:pt x="1059" y="2252"/>
                  </a:cubicBezTo>
                  <a:cubicBezTo>
                    <a:pt x="1682" y="2090"/>
                    <a:pt x="1981" y="1628"/>
                    <a:pt x="2279" y="1167"/>
                  </a:cubicBezTo>
                  <a:cubicBezTo>
                    <a:pt x="1818" y="2388"/>
                    <a:pt x="1194" y="3473"/>
                    <a:pt x="136" y="4395"/>
                  </a:cubicBezTo>
                  <a:cubicBezTo>
                    <a:pt x="2035" y="3500"/>
                    <a:pt x="2415" y="1547"/>
                    <a:pt x="3500" y="1"/>
                  </a:cubicBezTo>
                  <a:cubicBezTo>
                    <a:pt x="3039" y="272"/>
                    <a:pt x="2577" y="598"/>
                    <a:pt x="2171" y="923"/>
                  </a:cubicBezTo>
                  <a:cubicBezTo>
                    <a:pt x="2035" y="1032"/>
                    <a:pt x="1899" y="1167"/>
                    <a:pt x="1737" y="1167"/>
                  </a:cubicBezTo>
                  <a:cubicBezTo>
                    <a:pt x="1764" y="1059"/>
                    <a:pt x="1818" y="950"/>
                    <a:pt x="1737" y="896"/>
                  </a:cubicBezTo>
                  <a:cubicBezTo>
                    <a:pt x="1710" y="869"/>
                    <a:pt x="1628" y="869"/>
                    <a:pt x="1601" y="815"/>
                  </a:cubicBezTo>
                  <a:cubicBezTo>
                    <a:pt x="1465" y="788"/>
                    <a:pt x="1438" y="652"/>
                    <a:pt x="1411" y="516"/>
                  </a:cubicBezTo>
                  <a:cubicBezTo>
                    <a:pt x="1059" y="1167"/>
                    <a:pt x="625" y="1683"/>
                    <a:pt x="1" y="21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9"/>
            <p:cNvSpPr/>
            <p:nvPr/>
          </p:nvSpPr>
          <p:spPr>
            <a:xfrm>
              <a:off x="7807675" y="2075804"/>
              <a:ext cx="54419" cy="82982"/>
            </a:xfrm>
            <a:custGeom>
              <a:avLst/>
              <a:gdLst/>
              <a:ahLst/>
              <a:cxnLst/>
              <a:rect l="l" t="t" r="r" b="b"/>
              <a:pathLst>
                <a:path w="1086" h="1656" extrusionOk="0">
                  <a:moveTo>
                    <a:pt x="0" y="1032"/>
                  </a:moveTo>
                  <a:cubicBezTo>
                    <a:pt x="109" y="1140"/>
                    <a:pt x="272" y="977"/>
                    <a:pt x="380" y="1032"/>
                  </a:cubicBezTo>
                  <a:cubicBezTo>
                    <a:pt x="380" y="1249"/>
                    <a:pt x="380" y="1439"/>
                    <a:pt x="407" y="1656"/>
                  </a:cubicBezTo>
                  <a:cubicBezTo>
                    <a:pt x="679" y="1140"/>
                    <a:pt x="923" y="571"/>
                    <a:pt x="1085" y="1"/>
                  </a:cubicBezTo>
                  <a:cubicBezTo>
                    <a:pt x="841" y="408"/>
                    <a:pt x="299" y="625"/>
                    <a:pt x="0" y="1032"/>
                  </a:cubicBezTo>
                  <a:close/>
                </a:path>
              </a:pathLst>
            </a:custGeom>
            <a:solidFill>
              <a:srgbClr val="E7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9"/>
            <p:cNvSpPr/>
            <p:nvPr/>
          </p:nvSpPr>
          <p:spPr>
            <a:xfrm>
              <a:off x="7866104" y="2002442"/>
              <a:ext cx="187612" cy="285477"/>
            </a:xfrm>
            <a:custGeom>
              <a:avLst/>
              <a:gdLst/>
              <a:ahLst/>
              <a:cxnLst/>
              <a:rect l="l" t="t" r="r" b="b"/>
              <a:pathLst>
                <a:path w="3744" h="5697" extrusionOk="0">
                  <a:moveTo>
                    <a:pt x="1303" y="5534"/>
                  </a:moveTo>
                  <a:cubicBezTo>
                    <a:pt x="3445" y="4611"/>
                    <a:pt x="3744" y="2007"/>
                    <a:pt x="3744" y="0"/>
                  </a:cubicBezTo>
                  <a:cubicBezTo>
                    <a:pt x="3744" y="1682"/>
                    <a:pt x="2984" y="3391"/>
                    <a:pt x="1927" y="4747"/>
                  </a:cubicBezTo>
                  <a:cubicBezTo>
                    <a:pt x="1384" y="5289"/>
                    <a:pt x="218" y="5588"/>
                    <a:pt x="1" y="4666"/>
                  </a:cubicBezTo>
                  <a:cubicBezTo>
                    <a:pt x="1" y="4910"/>
                    <a:pt x="28" y="5127"/>
                    <a:pt x="82" y="5344"/>
                  </a:cubicBezTo>
                  <a:cubicBezTo>
                    <a:pt x="435" y="5588"/>
                    <a:pt x="896" y="5696"/>
                    <a:pt x="1303" y="55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9"/>
            <p:cNvSpPr/>
            <p:nvPr/>
          </p:nvSpPr>
          <p:spPr>
            <a:xfrm>
              <a:off x="7060132" y="1623208"/>
              <a:ext cx="558676" cy="694575"/>
            </a:xfrm>
            <a:custGeom>
              <a:avLst/>
              <a:gdLst/>
              <a:ahLst/>
              <a:cxnLst/>
              <a:rect l="l" t="t" r="r" b="b"/>
              <a:pathLst>
                <a:path w="11149" h="13861" extrusionOk="0">
                  <a:moveTo>
                    <a:pt x="11148" y="4178"/>
                  </a:moveTo>
                  <a:cubicBezTo>
                    <a:pt x="10470" y="3662"/>
                    <a:pt x="10036" y="2930"/>
                    <a:pt x="9602" y="2171"/>
                  </a:cubicBezTo>
                  <a:cubicBezTo>
                    <a:pt x="9168" y="1465"/>
                    <a:pt x="8734" y="706"/>
                    <a:pt x="8300" y="1"/>
                  </a:cubicBezTo>
                  <a:cubicBezTo>
                    <a:pt x="7920" y="163"/>
                    <a:pt x="7486" y="299"/>
                    <a:pt x="7134" y="489"/>
                  </a:cubicBezTo>
                  <a:cubicBezTo>
                    <a:pt x="6944" y="543"/>
                    <a:pt x="6754" y="652"/>
                    <a:pt x="6537" y="625"/>
                  </a:cubicBezTo>
                  <a:cubicBezTo>
                    <a:pt x="6402" y="570"/>
                    <a:pt x="6239" y="489"/>
                    <a:pt x="6103" y="543"/>
                  </a:cubicBezTo>
                  <a:cubicBezTo>
                    <a:pt x="6022" y="570"/>
                    <a:pt x="5995" y="652"/>
                    <a:pt x="5968" y="679"/>
                  </a:cubicBezTo>
                  <a:cubicBezTo>
                    <a:pt x="5832" y="814"/>
                    <a:pt x="5642" y="787"/>
                    <a:pt x="5425" y="760"/>
                  </a:cubicBezTo>
                  <a:cubicBezTo>
                    <a:pt x="4720" y="706"/>
                    <a:pt x="4042" y="1086"/>
                    <a:pt x="3635" y="1628"/>
                  </a:cubicBezTo>
                  <a:cubicBezTo>
                    <a:pt x="3228" y="2171"/>
                    <a:pt x="3011" y="2930"/>
                    <a:pt x="3011" y="3608"/>
                  </a:cubicBezTo>
                  <a:cubicBezTo>
                    <a:pt x="3011" y="4042"/>
                    <a:pt x="3011" y="4585"/>
                    <a:pt x="2658" y="4775"/>
                  </a:cubicBezTo>
                  <a:cubicBezTo>
                    <a:pt x="2577" y="4829"/>
                    <a:pt x="2523" y="4856"/>
                    <a:pt x="2469" y="4910"/>
                  </a:cubicBezTo>
                  <a:cubicBezTo>
                    <a:pt x="2441" y="4992"/>
                    <a:pt x="2441" y="5046"/>
                    <a:pt x="2469" y="5154"/>
                  </a:cubicBezTo>
                  <a:cubicBezTo>
                    <a:pt x="2550" y="5453"/>
                    <a:pt x="2604" y="5805"/>
                    <a:pt x="2550" y="6131"/>
                  </a:cubicBezTo>
                  <a:cubicBezTo>
                    <a:pt x="2523" y="6456"/>
                    <a:pt x="2306" y="6782"/>
                    <a:pt x="2007" y="6917"/>
                  </a:cubicBezTo>
                  <a:cubicBezTo>
                    <a:pt x="1845" y="6755"/>
                    <a:pt x="1573" y="6646"/>
                    <a:pt x="1329" y="6646"/>
                  </a:cubicBezTo>
                  <a:cubicBezTo>
                    <a:pt x="1112" y="6483"/>
                    <a:pt x="895" y="6348"/>
                    <a:pt x="678" y="6185"/>
                  </a:cubicBezTo>
                  <a:cubicBezTo>
                    <a:pt x="651" y="6131"/>
                    <a:pt x="543" y="6104"/>
                    <a:pt x="516" y="6131"/>
                  </a:cubicBezTo>
                  <a:cubicBezTo>
                    <a:pt x="489" y="6185"/>
                    <a:pt x="489" y="6212"/>
                    <a:pt x="489" y="6239"/>
                  </a:cubicBezTo>
                  <a:cubicBezTo>
                    <a:pt x="380" y="7297"/>
                    <a:pt x="272" y="8355"/>
                    <a:pt x="136" y="9440"/>
                  </a:cubicBezTo>
                  <a:cubicBezTo>
                    <a:pt x="82" y="10145"/>
                    <a:pt x="0" y="10850"/>
                    <a:pt x="82" y="11528"/>
                  </a:cubicBezTo>
                  <a:cubicBezTo>
                    <a:pt x="136" y="12234"/>
                    <a:pt x="407" y="12912"/>
                    <a:pt x="895" y="13427"/>
                  </a:cubicBezTo>
                  <a:cubicBezTo>
                    <a:pt x="1329" y="13861"/>
                    <a:pt x="2062" y="13834"/>
                    <a:pt x="2604" y="13590"/>
                  </a:cubicBezTo>
                  <a:cubicBezTo>
                    <a:pt x="3147" y="13373"/>
                    <a:pt x="3554" y="12857"/>
                    <a:pt x="3906" y="12315"/>
                  </a:cubicBezTo>
                  <a:cubicBezTo>
                    <a:pt x="4177" y="11881"/>
                    <a:pt x="4421" y="11420"/>
                    <a:pt x="4584" y="10959"/>
                  </a:cubicBezTo>
                  <a:cubicBezTo>
                    <a:pt x="4638" y="10823"/>
                    <a:pt x="4666" y="10660"/>
                    <a:pt x="4666" y="10471"/>
                  </a:cubicBezTo>
                  <a:cubicBezTo>
                    <a:pt x="4638" y="10308"/>
                    <a:pt x="4530" y="10172"/>
                    <a:pt x="4367" y="10172"/>
                  </a:cubicBezTo>
                  <a:cubicBezTo>
                    <a:pt x="4638" y="9982"/>
                    <a:pt x="4774" y="9603"/>
                    <a:pt x="4720" y="9304"/>
                  </a:cubicBezTo>
                  <a:cubicBezTo>
                    <a:pt x="4720" y="9250"/>
                    <a:pt x="4666" y="9196"/>
                    <a:pt x="4720" y="9169"/>
                  </a:cubicBezTo>
                  <a:cubicBezTo>
                    <a:pt x="4720" y="9114"/>
                    <a:pt x="4747" y="9087"/>
                    <a:pt x="4774" y="9087"/>
                  </a:cubicBezTo>
                  <a:cubicBezTo>
                    <a:pt x="6076" y="7704"/>
                    <a:pt x="7676" y="6619"/>
                    <a:pt x="9467" y="5968"/>
                  </a:cubicBezTo>
                  <a:cubicBezTo>
                    <a:pt x="9846" y="5832"/>
                    <a:pt x="10199" y="5697"/>
                    <a:pt x="10470" y="5425"/>
                  </a:cubicBezTo>
                  <a:cubicBezTo>
                    <a:pt x="10796" y="5127"/>
                    <a:pt x="11067" y="4585"/>
                    <a:pt x="11148" y="41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9"/>
            <p:cNvSpPr/>
            <p:nvPr/>
          </p:nvSpPr>
          <p:spPr>
            <a:xfrm>
              <a:off x="7425736" y="1636788"/>
              <a:ext cx="91100" cy="135999"/>
            </a:xfrm>
            <a:custGeom>
              <a:avLst/>
              <a:gdLst/>
              <a:ahLst/>
              <a:cxnLst/>
              <a:rect l="l" t="t" r="r" b="b"/>
              <a:pathLst>
                <a:path w="1818" h="2714" extrusionOk="0">
                  <a:moveTo>
                    <a:pt x="407" y="1"/>
                  </a:moveTo>
                  <a:cubicBezTo>
                    <a:pt x="272" y="82"/>
                    <a:pt x="136" y="109"/>
                    <a:pt x="1" y="164"/>
                  </a:cubicBezTo>
                  <a:cubicBezTo>
                    <a:pt x="462" y="1086"/>
                    <a:pt x="1086" y="1981"/>
                    <a:pt x="1818" y="2713"/>
                  </a:cubicBezTo>
                  <a:cubicBezTo>
                    <a:pt x="1520" y="1710"/>
                    <a:pt x="977" y="842"/>
                    <a:pt x="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9"/>
            <p:cNvSpPr/>
            <p:nvPr/>
          </p:nvSpPr>
          <p:spPr>
            <a:xfrm>
              <a:off x="7166115" y="1923619"/>
              <a:ext cx="111545" cy="316695"/>
            </a:xfrm>
            <a:custGeom>
              <a:avLst/>
              <a:gdLst/>
              <a:ahLst/>
              <a:cxnLst/>
              <a:rect l="l" t="t" r="r" b="b"/>
              <a:pathLst>
                <a:path w="2226" h="6320" extrusionOk="0">
                  <a:moveTo>
                    <a:pt x="1737" y="1872"/>
                  </a:moveTo>
                  <a:cubicBezTo>
                    <a:pt x="1411" y="1139"/>
                    <a:pt x="950" y="515"/>
                    <a:pt x="435" y="0"/>
                  </a:cubicBezTo>
                  <a:lnTo>
                    <a:pt x="435" y="136"/>
                  </a:lnTo>
                  <a:cubicBezTo>
                    <a:pt x="381" y="461"/>
                    <a:pt x="218" y="705"/>
                    <a:pt x="1" y="841"/>
                  </a:cubicBezTo>
                  <a:cubicBezTo>
                    <a:pt x="1032" y="2495"/>
                    <a:pt x="1845" y="4530"/>
                    <a:pt x="1005" y="6320"/>
                  </a:cubicBezTo>
                  <a:cubicBezTo>
                    <a:pt x="1791" y="4801"/>
                    <a:pt x="2225" y="2604"/>
                    <a:pt x="1005" y="1248"/>
                  </a:cubicBezTo>
                  <a:cubicBezTo>
                    <a:pt x="1303" y="1275"/>
                    <a:pt x="1628" y="1573"/>
                    <a:pt x="1737" y="18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9"/>
            <p:cNvSpPr/>
            <p:nvPr/>
          </p:nvSpPr>
          <p:spPr>
            <a:xfrm>
              <a:off x="7208257" y="1746930"/>
              <a:ext cx="61234" cy="184856"/>
            </a:xfrm>
            <a:custGeom>
              <a:avLst/>
              <a:gdLst/>
              <a:ahLst/>
              <a:cxnLst/>
              <a:rect l="l" t="t" r="r" b="b"/>
              <a:pathLst>
                <a:path w="1222" h="3689" extrusionOk="0">
                  <a:moveTo>
                    <a:pt x="1221" y="3689"/>
                  </a:moveTo>
                  <a:cubicBezTo>
                    <a:pt x="1113" y="2523"/>
                    <a:pt x="462" y="1275"/>
                    <a:pt x="245" y="0"/>
                  </a:cubicBezTo>
                  <a:cubicBezTo>
                    <a:pt x="109" y="380"/>
                    <a:pt x="55" y="759"/>
                    <a:pt x="55" y="1166"/>
                  </a:cubicBezTo>
                  <a:cubicBezTo>
                    <a:pt x="55" y="1383"/>
                    <a:pt x="55" y="1655"/>
                    <a:pt x="1" y="1872"/>
                  </a:cubicBezTo>
                  <a:cubicBezTo>
                    <a:pt x="191" y="2631"/>
                    <a:pt x="570" y="3255"/>
                    <a:pt x="1221" y="36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9"/>
            <p:cNvSpPr/>
            <p:nvPr/>
          </p:nvSpPr>
          <p:spPr>
            <a:xfrm>
              <a:off x="7046552" y="1935846"/>
              <a:ext cx="145469" cy="365653"/>
            </a:xfrm>
            <a:custGeom>
              <a:avLst/>
              <a:gdLst/>
              <a:ahLst/>
              <a:cxnLst/>
              <a:rect l="l" t="t" r="r" b="b"/>
              <a:pathLst>
                <a:path w="2903" h="7297" extrusionOk="0">
                  <a:moveTo>
                    <a:pt x="1085" y="5778"/>
                  </a:moveTo>
                  <a:cubicBezTo>
                    <a:pt x="1248" y="6673"/>
                    <a:pt x="2007" y="7297"/>
                    <a:pt x="2902" y="6863"/>
                  </a:cubicBezTo>
                  <a:cubicBezTo>
                    <a:pt x="0" y="6673"/>
                    <a:pt x="1655" y="2143"/>
                    <a:pt x="1221" y="109"/>
                  </a:cubicBezTo>
                  <a:cubicBezTo>
                    <a:pt x="1193" y="82"/>
                    <a:pt x="1112" y="27"/>
                    <a:pt x="1085" y="0"/>
                  </a:cubicBezTo>
                  <a:cubicBezTo>
                    <a:pt x="1085" y="1980"/>
                    <a:pt x="678" y="3798"/>
                    <a:pt x="1085" y="5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9"/>
            <p:cNvSpPr/>
            <p:nvPr/>
          </p:nvSpPr>
          <p:spPr>
            <a:xfrm>
              <a:off x="7262627" y="1817586"/>
              <a:ext cx="73461" cy="244687"/>
            </a:xfrm>
            <a:custGeom>
              <a:avLst/>
              <a:gdLst/>
              <a:ahLst/>
              <a:cxnLst/>
              <a:rect l="l" t="t" r="r" b="b"/>
              <a:pathLst>
                <a:path w="1466" h="4883" extrusionOk="0">
                  <a:moveTo>
                    <a:pt x="923" y="3554"/>
                  </a:moveTo>
                  <a:cubicBezTo>
                    <a:pt x="597" y="3255"/>
                    <a:pt x="299" y="2930"/>
                    <a:pt x="1" y="2767"/>
                  </a:cubicBezTo>
                  <a:cubicBezTo>
                    <a:pt x="408" y="3445"/>
                    <a:pt x="923" y="4096"/>
                    <a:pt x="1059" y="4883"/>
                  </a:cubicBezTo>
                  <a:lnTo>
                    <a:pt x="1465" y="4476"/>
                  </a:lnTo>
                  <a:cubicBezTo>
                    <a:pt x="1194" y="2957"/>
                    <a:pt x="950" y="1438"/>
                    <a:pt x="299" y="0"/>
                  </a:cubicBezTo>
                  <a:cubicBezTo>
                    <a:pt x="462" y="1248"/>
                    <a:pt x="1086" y="2279"/>
                    <a:pt x="923" y="35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9"/>
            <p:cNvSpPr/>
            <p:nvPr/>
          </p:nvSpPr>
          <p:spPr>
            <a:xfrm>
              <a:off x="7331979" y="1662645"/>
              <a:ext cx="123722" cy="171276"/>
            </a:xfrm>
            <a:custGeom>
              <a:avLst/>
              <a:gdLst/>
              <a:ahLst/>
              <a:cxnLst/>
              <a:rect l="l" t="t" r="r" b="b"/>
              <a:pathLst>
                <a:path w="2469" h="3418" extrusionOk="0">
                  <a:moveTo>
                    <a:pt x="407" y="0"/>
                  </a:moveTo>
                  <a:cubicBezTo>
                    <a:pt x="271" y="27"/>
                    <a:pt x="136" y="0"/>
                    <a:pt x="27" y="0"/>
                  </a:cubicBezTo>
                  <a:lnTo>
                    <a:pt x="0" y="0"/>
                  </a:lnTo>
                  <a:cubicBezTo>
                    <a:pt x="597" y="1248"/>
                    <a:pt x="1519" y="2360"/>
                    <a:pt x="2468" y="3418"/>
                  </a:cubicBezTo>
                  <a:cubicBezTo>
                    <a:pt x="1763" y="2306"/>
                    <a:pt x="814" y="1302"/>
                    <a:pt x="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9"/>
            <p:cNvSpPr/>
            <p:nvPr/>
          </p:nvSpPr>
          <p:spPr>
            <a:xfrm>
              <a:off x="7346912" y="1759157"/>
              <a:ext cx="270544" cy="270494"/>
            </a:xfrm>
            <a:custGeom>
              <a:avLst/>
              <a:gdLst/>
              <a:ahLst/>
              <a:cxnLst/>
              <a:rect l="l" t="t" r="r" b="b"/>
              <a:pathLst>
                <a:path w="5399" h="5398" extrusionOk="0">
                  <a:moveTo>
                    <a:pt x="4205" y="0"/>
                  </a:moveTo>
                  <a:cubicBezTo>
                    <a:pt x="2550" y="1600"/>
                    <a:pt x="1085" y="3391"/>
                    <a:pt x="0" y="5398"/>
                  </a:cubicBezTo>
                  <a:cubicBezTo>
                    <a:pt x="1085" y="4448"/>
                    <a:pt x="2360" y="3689"/>
                    <a:pt x="3716" y="3228"/>
                  </a:cubicBezTo>
                  <a:cubicBezTo>
                    <a:pt x="4069" y="3092"/>
                    <a:pt x="4449" y="2957"/>
                    <a:pt x="4720" y="2685"/>
                  </a:cubicBezTo>
                  <a:cubicBezTo>
                    <a:pt x="5018" y="2387"/>
                    <a:pt x="5290" y="1845"/>
                    <a:pt x="5398" y="1438"/>
                  </a:cubicBezTo>
                  <a:cubicBezTo>
                    <a:pt x="4910" y="1085"/>
                    <a:pt x="4557" y="543"/>
                    <a:pt x="4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9"/>
            <p:cNvSpPr/>
            <p:nvPr/>
          </p:nvSpPr>
          <p:spPr>
            <a:xfrm>
              <a:off x="7325164" y="1627317"/>
              <a:ext cx="604878" cy="682348"/>
            </a:xfrm>
            <a:custGeom>
              <a:avLst/>
              <a:gdLst/>
              <a:ahLst/>
              <a:cxnLst/>
              <a:rect l="l" t="t" r="r" b="b"/>
              <a:pathLst>
                <a:path w="12071" h="13617" extrusionOk="0">
                  <a:moveTo>
                    <a:pt x="5534" y="2089"/>
                  </a:moveTo>
                  <a:cubicBezTo>
                    <a:pt x="5941" y="1411"/>
                    <a:pt x="6293" y="732"/>
                    <a:pt x="6483" y="0"/>
                  </a:cubicBezTo>
                  <a:cubicBezTo>
                    <a:pt x="6646" y="81"/>
                    <a:pt x="6917" y="81"/>
                    <a:pt x="7080" y="190"/>
                  </a:cubicBezTo>
                  <a:cubicBezTo>
                    <a:pt x="7243" y="298"/>
                    <a:pt x="7378" y="407"/>
                    <a:pt x="7595" y="407"/>
                  </a:cubicBezTo>
                  <a:cubicBezTo>
                    <a:pt x="7758" y="434"/>
                    <a:pt x="7921" y="353"/>
                    <a:pt x="8110" y="434"/>
                  </a:cubicBezTo>
                  <a:cubicBezTo>
                    <a:pt x="8246" y="461"/>
                    <a:pt x="8300" y="597"/>
                    <a:pt x="8382" y="705"/>
                  </a:cubicBezTo>
                  <a:cubicBezTo>
                    <a:pt x="8572" y="570"/>
                    <a:pt x="8924" y="543"/>
                    <a:pt x="9114" y="624"/>
                  </a:cubicBezTo>
                  <a:cubicBezTo>
                    <a:pt x="9223" y="678"/>
                    <a:pt x="9277" y="760"/>
                    <a:pt x="9358" y="814"/>
                  </a:cubicBezTo>
                  <a:cubicBezTo>
                    <a:pt x="9521" y="895"/>
                    <a:pt x="9684" y="895"/>
                    <a:pt x="9901" y="949"/>
                  </a:cubicBezTo>
                  <a:cubicBezTo>
                    <a:pt x="10823" y="1085"/>
                    <a:pt x="11528" y="1899"/>
                    <a:pt x="11799" y="2767"/>
                  </a:cubicBezTo>
                  <a:cubicBezTo>
                    <a:pt x="11799" y="2848"/>
                    <a:pt x="11826" y="2875"/>
                    <a:pt x="11826" y="2929"/>
                  </a:cubicBezTo>
                  <a:cubicBezTo>
                    <a:pt x="12071" y="3933"/>
                    <a:pt x="11826" y="4937"/>
                    <a:pt x="11257" y="5750"/>
                  </a:cubicBezTo>
                  <a:cubicBezTo>
                    <a:pt x="10606" y="6645"/>
                    <a:pt x="10009" y="7513"/>
                    <a:pt x="9358" y="8436"/>
                  </a:cubicBezTo>
                  <a:cubicBezTo>
                    <a:pt x="9141" y="8707"/>
                    <a:pt x="8951" y="9005"/>
                    <a:pt x="8843" y="9304"/>
                  </a:cubicBezTo>
                  <a:cubicBezTo>
                    <a:pt x="9060" y="9249"/>
                    <a:pt x="9277" y="9385"/>
                    <a:pt x="9331" y="9575"/>
                  </a:cubicBezTo>
                  <a:cubicBezTo>
                    <a:pt x="9358" y="9819"/>
                    <a:pt x="9141" y="10036"/>
                    <a:pt x="9006" y="10226"/>
                  </a:cubicBezTo>
                  <a:cubicBezTo>
                    <a:pt x="8870" y="10443"/>
                    <a:pt x="8789" y="10741"/>
                    <a:pt x="8978" y="10877"/>
                  </a:cubicBezTo>
                  <a:cubicBezTo>
                    <a:pt x="9060" y="10904"/>
                    <a:pt x="9114" y="10931"/>
                    <a:pt x="9141" y="10985"/>
                  </a:cubicBezTo>
                  <a:cubicBezTo>
                    <a:pt x="9250" y="11067"/>
                    <a:pt x="9223" y="11256"/>
                    <a:pt x="9141" y="11392"/>
                  </a:cubicBezTo>
                  <a:cubicBezTo>
                    <a:pt x="8870" y="11989"/>
                    <a:pt x="8327" y="12423"/>
                    <a:pt x="7758" y="12775"/>
                  </a:cubicBezTo>
                  <a:cubicBezTo>
                    <a:pt x="7188" y="13074"/>
                    <a:pt x="6537" y="13291"/>
                    <a:pt x="5886" y="13426"/>
                  </a:cubicBezTo>
                  <a:cubicBezTo>
                    <a:pt x="5425" y="13508"/>
                    <a:pt x="4910" y="13616"/>
                    <a:pt x="4449" y="13616"/>
                  </a:cubicBezTo>
                  <a:cubicBezTo>
                    <a:pt x="3418" y="13589"/>
                    <a:pt x="2442" y="13155"/>
                    <a:pt x="1519" y="12694"/>
                  </a:cubicBezTo>
                  <a:cubicBezTo>
                    <a:pt x="1140" y="12531"/>
                    <a:pt x="733" y="12341"/>
                    <a:pt x="597" y="11935"/>
                  </a:cubicBezTo>
                  <a:cubicBezTo>
                    <a:pt x="570" y="11826"/>
                    <a:pt x="570" y="11718"/>
                    <a:pt x="570" y="11609"/>
                  </a:cubicBezTo>
                  <a:cubicBezTo>
                    <a:pt x="597" y="11446"/>
                    <a:pt x="814" y="11311"/>
                    <a:pt x="787" y="11121"/>
                  </a:cubicBezTo>
                  <a:cubicBezTo>
                    <a:pt x="787" y="10768"/>
                    <a:pt x="245" y="10741"/>
                    <a:pt x="109" y="10443"/>
                  </a:cubicBezTo>
                  <a:cubicBezTo>
                    <a:pt x="0" y="10253"/>
                    <a:pt x="55" y="10063"/>
                    <a:pt x="136" y="9900"/>
                  </a:cubicBezTo>
                  <a:cubicBezTo>
                    <a:pt x="245" y="9548"/>
                    <a:pt x="380" y="9168"/>
                    <a:pt x="462" y="8842"/>
                  </a:cubicBezTo>
                  <a:cubicBezTo>
                    <a:pt x="245" y="8842"/>
                    <a:pt x="299" y="8842"/>
                    <a:pt x="245" y="8598"/>
                  </a:cubicBezTo>
                  <a:cubicBezTo>
                    <a:pt x="190" y="8463"/>
                    <a:pt x="190" y="8354"/>
                    <a:pt x="245" y="8219"/>
                  </a:cubicBezTo>
                  <a:cubicBezTo>
                    <a:pt x="434" y="7812"/>
                    <a:pt x="4313" y="4123"/>
                    <a:pt x="5534" y="20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9"/>
            <p:cNvSpPr/>
            <p:nvPr/>
          </p:nvSpPr>
          <p:spPr>
            <a:xfrm>
              <a:off x="7670374" y="1669410"/>
              <a:ext cx="157746" cy="318098"/>
            </a:xfrm>
            <a:custGeom>
              <a:avLst/>
              <a:gdLst/>
              <a:ahLst/>
              <a:cxnLst/>
              <a:rect l="l" t="t" r="r" b="b"/>
              <a:pathLst>
                <a:path w="3148" h="6348" extrusionOk="0">
                  <a:moveTo>
                    <a:pt x="1" y="6348"/>
                  </a:moveTo>
                  <a:cubicBezTo>
                    <a:pt x="1628" y="4612"/>
                    <a:pt x="2632" y="2415"/>
                    <a:pt x="3147" y="109"/>
                  </a:cubicBezTo>
                  <a:cubicBezTo>
                    <a:pt x="3120" y="109"/>
                    <a:pt x="3066" y="109"/>
                    <a:pt x="3039" y="55"/>
                  </a:cubicBezTo>
                  <a:cubicBezTo>
                    <a:pt x="2903" y="28"/>
                    <a:pt x="2768" y="28"/>
                    <a:pt x="2632" y="1"/>
                  </a:cubicBezTo>
                  <a:cubicBezTo>
                    <a:pt x="2740" y="2306"/>
                    <a:pt x="1411" y="4476"/>
                    <a:pt x="1" y="6348"/>
                  </a:cubicBezTo>
                  <a:close/>
                </a:path>
              </a:pathLst>
            </a:custGeom>
            <a:solidFill>
              <a:srgbClr val="E7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9"/>
            <p:cNvSpPr/>
            <p:nvPr/>
          </p:nvSpPr>
          <p:spPr>
            <a:xfrm>
              <a:off x="7553517" y="1651771"/>
              <a:ext cx="197133" cy="312636"/>
            </a:xfrm>
            <a:custGeom>
              <a:avLst/>
              <a:gdLst/>
              <a:ahLst/>
              <a:cxnLst/>
              <a:rect l="l" t="t" r="r" b="b"/>
              <a:pathLst>
                <a:path w="3934" h="6239" extrusionOk="0">
                  <a:moveTo>
                    <a:pt x="3933" y="136"/>
                  </a:moveTo>
                  <a:cubicBezTo>
                    <a:pt x="3879" y="136"/>
                    <a:pt x="3852" y="163"/>
                    <a:pt x="3825" y="217"/>
                  </a:cubicBezTo>
                  <a:cubicBezTo>
                    <a:pt x="3798" y="136"/>
                    <a:pt x="3716" y="82"/>
                    <a:pt x="3662" y="0"/>
                  </a:cubicBezTo>
                  <a:cubicBezTo>
                    <a:pt x="3336" y="2441"/>
                    <a:pt x="1492" y="4340"/>
                    <a:pt x="0" y="6239"/>
                  </a:cubicBezTo>
                  <a:cubicBezTo>
                    <a:pt x="2062" y="4828"/>
                    <a:pt x="3391" y="2550"/>
                    <a:pt x="3933" y="136"/>
                  </a:cubicBezTo>
                  <a:close/>
                </a:path>
              </a:pathLst>
            </a:custGeom>
            <a:solidFill>
              <a:srgbClr val="E7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9"/>
            <p:cNvSpPr/>
            <p:nvPr/>
          </p:nvSpPr>
          <p:spPr>
            <a:xfrm>
              <a:off x="7393114" y="2024190"/>
              <a:ext cx="12277" cy="8168"/>
            </a:xfrm>
            <a:custGeom>
              <a:avLst/>
              <a:gdLst/>
              <a:ahLst/>
              <a:cxnLst/>
              <a:rect l="l" t="t" r="r" b="b"/>
              <a:pathLst>
                <a:path w="245" h="163" extrusionOk="0">
                  <a:moveTo>
                    <a:pt x="245" y="0"/>
                  </a:moveTo>
                  <a:cubicBezTo>
                    <a:pt x="163" y="82"/>
                    <a:pt x="82" y="109"/>
                    <a:pt x="1" y="163"/>
                  </a:cubicBezTo>
                  <a:cubicBezTo>
                    <a:pt x="82" y="136"/>
                    <a:pt x="136" y="82"/>
                    <a:pt x="245" y="0"/>
                  </a:cubicBezTo>
                  <a:close/>
                </a:path>
              </a:pathLst>
            </a:custGeom>
            <a:solidFill>
              <a:srgbClr val="E7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9"/>
            <p:cNvSpPr/>
            <p:nvPr/>
          </p:nvSpPr>
          <p:spPr>
            <a:xfrm>
              <a:off x="7329223" y="1644956"/>
              <a:ext cx="577718" cy="660600"/>
            </a:xfrm>
            <a:custGeom>
              <a:avLst/>
              <a:gdLst/>
              <a:ahLst/>
              <a:cxnLst/>
              <a:rect l="l" t="t" r="r" b="b"/>
              <a:pathLst>
                <a:path w="11529" h="13183" extrusionOk="0">
                  <a:moveTo>
                    <a:pt x="6945" y="9277"/>
                  </a:moveTo>
                  <a:cubicBezTo>
                    <a:pt x="7541" y="9087"/>
                    <a:pt x="8165" y="9087"/>
                    <a:pt x="8762" y="8789"/>
                  </a:cubicBezTo>
                  <a:cubicBezTo>
                    <a:pt x="7379" y="10009"/>
                    <a:pt x="5697" y="10633"/>
                    <a:pt x="4015" y="11094"/>
                  </a:cubicBezTo>
                  <a:cubicBezTo>
                    <a:pt x="5561" y="11718"/>
                    <a:pt x="7107" y="10796"/>
                    <a:pt x="8626" y="10498"/>
                  </a:cubicBezTo>
                  <a:cubicBezTo>
                    <a:pt x="6945" y="12613"/>
                    <a:pt x="3283" y="12315"/>
                    <a:pt x="1113" y="10959"/>
                  </a:cubicBezTo>
                  <a:cubicBezTo>
                    <a:pt x="3120" y="10660"/>
                    <a:pt x="5236" y="10037"/>
                    <a:pt x="6456" y="8355"/>
                  </a:cubicBezTo>
                  <a:cubicBezTo>
                    <a:pt x="5073" y="9738"/>
                    <a:pt x="2767" y="10498"/>
                    <a:pt x="787" y="9874"/>
                  </a:cubicBezTo>
                  <a:cubicBezTo>
                    <a:pt x="2496" y="9874"/>
                    <a:pt x="3880" y="8789"/>
                    <a:pt x="5100" y="7731"/>
                  </a:cubicBezTo>
                  <a:cubicBezTo>
                    <a:pt x="3717" y="8653"/>
                    <a:pt x="2198" y="8952"/>
                    <a:pt x="489" y="9277"/>
                  </a:cubicBezTo>
                  <a:cubicBezTo>
                    <a:pt x="3554" y="6836"/>
                    <a:pt x="6565" y="3934"/>
                    <a:pt x="7514" y="1"/>
                  </a:cubicBezTo>
                  <a:lnTo>
                    <a:pt x="7514" y="1"/>
                  </a:lnTo>
                  <a:cubicBezTo>
                    <a:pt x="6592" y="3228"/>
                    <a:pt x="4124" y="5588"/>
                    <a:pt x="1493" y="7568"/>
                  </a:cubicBezTo>
                  <a:cubicBezTo>
                    <a:pt x="1411" y="7650"/>
                    <a:pt x="1303" y="7677"/>
                    <a:pt x="1249" y="7731"/>
                  </a:cubicBezTo>
                  <a:cubicBezTo>
                    <a:pt x="1303" y="7677"/>
                    <a:pt x="1411" y="7650"/>
                    <a:pt x="1493" y="7568"/>
                  </a:cubicBezTo>
                  <a:cubicBezTo>
                    <a:pt x="1845" y="7270"/>
                    <a:pt x="2225" y="6890"/>
                    <a:pt x="2469" y="6510"/>
                  </a:cubicBezTo>
                  <a:cubicBezTo>
                    <a:pt x="1682" y="6836"/>
                    <a:pt x="1384" y="7731"/>
                    <a:pt x="462" y="7731"/>
                  </a:cubicBezTo>
                  <a:cubicBezTo>
                    <a:pt x="1086" y="6890"/>
                    <a:pt x="1845" y="6239"/>
                    <a:pt x="2388" y="5425"/>
                  </a:cubicBezTo>
                  <a:cubicBezTo>
                    <a:pt x="1276" y="6646"/>
                    <a:pt x="272" y="7650"/>
                    <a:pt x="191" y="7812"/>
                  </a:cubicBezTo>
                  <a:cubicBezTo>
                    <a:pt x="164" y="7948"/>
                    <a:pt x="164" y="8029"/>
                    <a:pt x="191" y="8165"/>
                  </a:cubicBezTo>
                  <a:cubicBezTo>
                    <a:pt x="299" y="8409"/>
                    <a:pt x="191" y="8409"/>
                    <a:pt x="435" y="8409"/>
                  </a:cubicBezTo>
                  <a:cubicBezTo>
                    <a:pt x="326" y="8762"/>
                    <a:pt x="191" y="9114"/>
                    <a:pt x="82" y="9467"/>
                  </a:cubicBezTo>
                  <a:cubicBezTo>
                    <a:pt x="28" y="9630"/>
                    <a:pt x="1" y="9847"/>
                    <a:pt x="55" y="10009"/>
                  </a:cubicBezTo>
                  <a:cubicBezTo>
                    <a:pt x="191" y="10308"/>
                    <a:pt x="733" y="10335"/>
                    <a:pt x="733" y="10687"/>
                  </a:cubicBezTo>
                  <a:cubicBezTo>
                    <a:pt x="733" y="10850"/>
                    <a:pt x="570" y="11013"/>
                    <a:pt x="543" y="11203"/>
                  </a:cubicBezTo>
                  <a:cubicBezTo>
                    <a:pt x="489" y="11284"/>
                    <a:pt x="543" y="11393"/>
                    <a:pt x="570" y="11501"/>
                  </a:cubicBezTo>
                  <a:cubicBezTo>
                    <a:pt x="706" y="11881"/>
                    <a:pt x="1113" y="12098"/>
                    <a:pt x="1493" y="12288"/>
                  </a:cubicBezTo>
                  <a:cubicBezTo>
                    <a:pt x="2388" y="12722"/>
                    <a:pt x="3391" y="13183"/>
                    <a:pt x="4395" y="13183"/>
                  </a:cubicBezTo>
                  <a:cubicBezTo>
                    <a:pt x="4910" y="13183"/>
                    <a:pt x="5371" y="13129"/>
                    <a:pt x="5860" y="12993"/>
                  </a:cubicBezTo>
                  <a:cubicBezTo>
                    <a:pt x="6511" y="12857"/>
                    <a:pt x="7134" y="12640"/>
                    <a:pt x="7731" y="12342"/>
                  </a:cubicBezTo>
                  <a:cubicBezTo>
                    <a:pt x="8301" y="12044"/>
                    <a:pt x="8816" y="11555"/>
                    <a:pt x="9114" y="10959"/>
                  </a:cubicBezTo>
                  <a:cubicBezTo>
                    <a:pt x="9169" y="10823"/>
                    <a:pt x="9223" y="10660"/>
                    <a:pt x="9114" y="10552"/>
                  </a:cubicBezTo>
                  <a:cubicBezTo>
                    <a:pt x="9087" y="10525"/>
                    <a:pt x="9006" y="10498"/>
                    <a:pt x="8952" y="10443"/>
                  </a:cubicBezTo>
                  <a:cubicBezTo>
                    <a:pt x="8735" y="10308"/>
                    <a:pt x="8843" y="10009"/>
                    <a:pt x="8979" y="9792"/>
                  </a:cubicBezTo>
                  <a:cubicBezTo>
                    <a:pt x="9114" y="9603"/>
                    <a:pt x="9304" y="9386"/>
                    <a:pt x="9277" y="9169"/>
                  </a:cubicBezTo>
                  <a:cubicBezTo>
                    <a:pt x="9250" y="8952"/>
                    <a:pt x="9006" y="8816"/>
                    <a:pt x="8816" y="8897"/>
                  </a:cubicBezTo>
                  <a:cubicBezTo>
                    <a:pt x="8897" y="8545"/>
                    <a:pt x="9114" y="8273"/>
                    <a:pt x="9304" y="8002"/>
                  </a:cubicBezTo>
                  <a:cubicBezTo>
                    <a:pt x="9955" y="7080"/>
                    <a:pt x="10579" y="6212"/>
                    <a:pt x="11203" y="5317"/>
                  </a:cubicBezTo>
                  <a:cubicBezTo>
                    <a:pt x="11339" y="5154"/>
                    <a:pt x="11447" y="4964"/>
                    <a:pt x="11528" y="4775"/>
                  </a:cubicBezTo>
                  <a:cubicBezTo>
                    <a:pt x="10227" y="6483"/>
                    <a:pt x="8545" y="7948"/>
                    <a:pt x="6945" y="92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9"/>
            <p:cNvSpPr/>
            <p:nvPr/>
          </p:nvSpPr>
          <p:spPr>
            <a:xfrm>
              <a:off x="7153888" y="1621855"/>
              <a:ext cx="712264" cy="1734357"/>
            </a:xfrm>
            <a:custGeom>
              <a:avLst/>
              <a:gdLst/>
              <a:ahLst/>
              <a:cxnLst/>
              <a:rect l="l" t="t" r="r" b="b"/>
              <a:pathLst>
                <a:path w="14214" h="34611" extrusionOk="0">
                  <a:moveTo>
                    <a:pt x="11122" y="1"/>
                  </a:moveTo>
                  <a:cubicBezTo>
                    <a:pt x="10579" y="6103"/>
                    <a:pt x="7650" y="11664"/>
                    <a:pt x="5561" y="17387"/>
                  </a:cubicBezTo>
                  <a:cubicBezTo>
                    <a:pt x="4205" y="21049"/>
                    <a:pt x="2984" y="25063"/>
                    <a:pt x="1" y="27558"/>
                  </a:cubicBezTo>
                  <a:cubicBezTo>
                    <a:pt x="652" y="29891"/>
                    <a:pt x="923" y="32197"/>
                    <a:pt x="842" y="34611"/>
                  </a:cubicBezTo>
                  <a:cubicBezTo>
                    <a:pt x="3418" y="33743"/>
                    <a:pt x="4992" y="31193"/>
                    <a:pt x="6348" y="28806"/>
                  </a:cubicBezTo>
                  <a:cubicBezTo>
                    <a:pt x="8029" y="25877"/>
                    <a:pt x="9765" y="22893"/>
                    <a:pt x="10905" y="19692"/>
                  </a:cubicBezTo>
                  <a:cubicBezTo>
                    <a:pt x="12342" y="15787"/>
                    <a:pt x="12939" y="11664"/>
                    <a:pt x="13536" y="7514"/>
                  </a:cubicBezTo>
                  <a:cubicBezTo>
                    <a:pt x="13861" y="5181"/>
                    <a:pt x="14214" y="2794"/>
                    <a:pt x="14105" y="462"/>
                  </a:cubicBezTo>
                  <a:cubicBezTo>
                    <a:pt x="13156" y="597"/>
                    <a:pt x="11990" y="407"/>
                    <a:pt x="11122" y="1"/>
                  </a:cubicBezTo>
                  <a:close/>
                </a:path>
              </a:pathLst>
            </a:custGeom>
            <a:solidFill>
              <a:srgbClr val="7A1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9"/>
            <p:cNvSpPr/>
            <p:nvPr/>
          </p:nvSpPr>
          <p:spPr>
            <a:xfrm>
              <a:off x="7153888" y="1621855"/>
              <a:ext cx="579071" cy="1417662"/>
            </a:xfrm>
            <a:custGeom>
              <a:avLst/>
              <a:gdLst/>
              <a:ahLst/>
              <a:cxnLst/>
              <a:rect l="l" t="t" r="r" b="b"/>
              <a:pathLst>
                <a:path w="11556" h="28291" extrusionOk="0">
                  <a:moveTo>
                    <a:pt x="5209" y="21266"/>
                  </a:moveTo>
                  <a:cubicBezTo>
                    <a:pt x="5453" y="20615"/>
                    <a:pt x="5697" y="19991"/>
                    <a:pt x="5995" y="19394"/>
                  </a:cubicBezTo>
                  <a:cubicBezTo>
                    <a:pt x="5751" y="20045"/>
                    <a:pt x="5480" y="20642"/>
                    <a:pt x="5209" y="21266"/>
                  </a:cubicBezTo>
                  <a:cubicBezTo>
                    <a:pt x="4802" y="22432"/>
                    <a:pt x="4476" y="23653"/>
                    <a:pt x="3852" y="24792"/>
                  </a:cubicBezTo>
                  <a:cubicBezTo>
                    <a:pt x="6294" y="20479"/>
                    <a:pt x="9386" y="16655"/>
                    <a:pt x="10471" y="11718"/>
                  </a:cubicBezTo>
                  <a:cubicBezTo>
                    <a:pt x="9548" y="13427"/>
                    <a:pt x="8463" y="15109"/>
                    <a:pt x="7080" y="16329"/>
                  </a:cubicBezTo>
                  <a:cubicBezTo>
                    <a:pt x="9630" y="11284"/>
                    <a:pt x="11556" y="5941"/>
                    <a:pt x="11528" y="163"/>
                  </a:cubicBezTo>
                  <a:cubicBezTo>
                    <a:pt x="11393" y="82"/>
                    <a:pt x="11257" y="55"/>
                    <a:pt x="11122" y="1"/>
                  </a:cubicBezTo>
                  <a:cubicBezTo>
                    <a:pt x="10579" y="6103"/>
                    <a:pt x="7650" y="11664"/>
                    <a:pt x="5561" y="17387"/>
                  </a:cubicBezTo>
                  <a:cubicBezTo>
                    <a:pt x="4205" y="21049"/>
                    <a:pt x="2984" y="25063"/>
                    <a:pt x="1" y="27558"/>
                  </a:cubicBezTo>
                  <a:cubicBezTo>
                    <a:pt x="55" y="27803"/>
                    <a:pt x="136" y="28074"/>
                    <a:pt x="191" y="28291"/>
                  </a:cubicBezTo>
                  <a:cubicBezTo>
                    <a:pt x="2415" y="26501"/>
                    <a:pt x="3961" y="23978"/>
                    <a:pt x="5209" y="212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9"/>
            <p:cNvSpPr/>
            <p:nvPr/>
          </p:nvSpPr>
          <p:spPr>
            <a:xfrm>
              <a:off x="7414862" y="2593693"/>
              <a:ext cx="39487" cy="93806"/>
            </a:xfrm>
            <a:custGeom>
              <a:avLst/>
              <a:gdLst/>
              <a:ahLst/>
              <a:cxnLst/>
              <a:rect l="l" t="t" r="r" b="b"/>
              <a:pathLst>
                <a:path w="788" h="1872" extrusionOk="0">
                  <a:moveTo>
                    <a:pt x="1" y="1872"/>
                  </a:moveTo>
                  <a:cubicBezTo>
                    <a:pt x="272" y="1248"/>
                    <a:pt x="543" y="597"/>
                    <a:pt x="787" y="0"/>
                  </a:cubicBezTo>
                  <a:cubicBezTo>
                    <a:pt x="489" y="597"/>
                    <a:pt x="218" y="1248"/>
                    <a:pt x="1" y="1872"/>
                  </a:cubicBezTo>
                  <a:close/>
                </a:path>
              </a:pathLst>
            </a:custGeom>
            <a:solidFill>
              <a:srgbClr val="7A1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9"/>
            <p:cNvSpPr/>
            <p:nvPr/>
          </p:nvSpPr>
          <p:spPr>
            <a:xfrm>
              <a:off x="7800861" y="1871955"/>
              <a:ext cx="50" cy="14983"/>
            </a:xfrm>
            <a:custGeom>
              <a:avLst/>
              <a:gdLst/>
              <a:ahLst/>
              <a:cxnLst/>
              <a:rect l="l" t="t" r="r" b="b"/>
              <a:pathLst>
                <a:path w="1" h="299" extrusionOk="0">
                  <a:moveTo>
                    <a:pt x="1" y="299"/>
                  </a:moveTo>
                  <a:lnTo>
                    <a:pt x="1" y="0"/>
                  </a:lnTo>
                  <a:close/>
                </a:path>
              </a:pathLst>
            </a:custGeom>
            <a:solidFill>
              <a:srgbClr val="7A1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9"/>
            <p:cNvSpPr/>
            <p:nvPr/>
          </p:nvSpPr>
          <p:spPr>
            <a:xfrm>
              <a:off x="7166115" y="1628670"/>
              <a:ext cx="664709" cy="1678635"/>
            </a:xfrm>
            <a:custGeom>
              <a:avLst/>
              <a:gdLst/>
              <a:ahLst/>
              <a:cxnLst/>
              <a:rect l="l" t="t" r="r" b="b"/>
              <a:pathLst>
                <a:path w="13265" h="33499" extrusionOk="0">
                  <a:moveTo>
                    <a:pt x="9142" y="20804"/>
                  </a:moveTo>
                  <a:cubicBezTo>
                    <a:pt x="8355" y="22215"/>
                    <a:pt x="7460" y="23571"/>
                    <a:pt x="6239" y="24656"/>
                  </a:cubicBezTo>
                  <a:cubicBezTo>
                    <a:pt x="10172" y="18906"/>
                    <a:pt x="12912" y="12260"/>
                    <a:pt x="12668" y="5154"/>
                  </a:cubicBezTo>
                  <a:lnTo>
                    <a:pt x="12668" y="4855"/>
                  </a:lnTo>
                  <a:lnTo>
                    <a:pt x="12668" y="5154"/>
                  </a:lnTo>
                  <a:cubicBezTo>
                    <a:pt x="12695" y="5805"/>
                    <a:pt x="12831" y="6347"/>
                    <a:pt x="12966" y="6971"/>
                  </a:cubicBezTo>
                  <a:cubicBezTo>
                    <a:pt x="13265" y="4774"/>
                    <a:pt x="13265" y="2577"/>
                    <a:pt x="13183" y="380"/>
                  </a:cubicBezTo>
                  <a:cubicBezTo>
                    <a:pt x="12532" y="380"/>
                    <a:pt x="11881" y="244"/>
                    <a:pt x="11312" y="0"/>
                  </a:cubicBezTo>
                  <a:cubicBezTo>
                    <a:pt x="11339" y="5750"/>
                    <a:pt x="9386" y="11121"/>
                    <a:pt x="6863" y="16166"/>
                  </a:cubicBezTo>
                  <a:cubicBezTo>
                    <a:pt x="8274" y="14945"/>
                    <a:pt x="9304" y="13264"/>
                    <a:pt x="10254" y="11555"/>
                  </a:cubicBezTo>
                  <a:cubicBezTo>
                    <a:pt x="9169" y="16464"/>
                    <a:pt x="6131" y="20316"/>
                    <a:pt x="3663" y="24602"/>
                  </a:cubicBezTo>
                  <a:cubicBezTo>
                    <a:pt x="4259" y="23517"/>
                    <a:pt x="4585" y="22296"/>
                    <a:pt x="5019" y="21075"/>
                  </a:cubicBezTo>
                  <a:cubicBezTo>
                    <a:pt x="3771" y="23761"/>
                    <a:pt x="2198" y="26337"/>
                    <a:pt x="1" y="28128"/>
                  </a:cubicBezTo>
                  <a:cubicBezTo>
                    <a:pt x="408" y="29891"/>
                    <a:pt x="625" y="31654"/>
                    <a:pt x="625" y="33498"/>
                  </a:cubicBezTo>
                  <a:cubicBezTo>
                    <a:pt x="4612" y="30298"/>
                    <a:pt x="6999" y="25334"/>
                    <a:pt x="9142" y="208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9"/>
            <p:cNvSpPr/>
            <p:nvPr/>
          </p:nvSpPr>
          <p:spPr>
            <a:xfrm>
              <a:off x="7196030" y="1644956"/>
              <a:ext cx="671474" cy="1711256"/>
            </a:xfrm>
            <a:custGeom>
              <a:avLst/>
              <a:gdLst/>
              <a:ahLst/>
              <a:cxnLst/>
              <a:rect l="l" t="t" r="r" b="b"/>
              <a:pathLst>
                <a:path w="13400" h="34150" extrusionOk="0">
                  <a:moveTo>
                    <a:pt x="13291" y="1"/>
                  </a:moveTo>
                  <a:cubicBezTo>
                    <a:pt x="13047" y="55"/>
                    <a:pt x="12830" y="55"/>
                    <a:pt x="12586" y="55"/>
                  </a:cubicBezTo>
                  <a:cubicBezTo>
                    <a:pt x="12668" y="2252"/>
                    <a:pt x="12668" y="4449"/>
                    <a:pt x="12369" y="6646"/>
                  </a:cubicBezTo>
                  <a:cubicBezTo>
                    <a:pt x="12234" y="6022"/>
                    <a:pt x="12098" y="5425"/>
                    <a:pt x="12071" y="4829"/>
                  </a:cubicBezTo>
                  <a:cubicBezTo>
                    <a:pt x="12288" y="11908"/>
                    <a:pt x="9575" y="18553"/>
                    <a:pt x="5642" y="24331"/>
                  </a:cubicBezTo>
                  <a:cubicBezTo>
                    <a:pt x="6863" y="23246"/>
                    <a:pt x="7758" y="21890"/>
                    <a:pt x="8545" y="20479"/>
                  </a:cubicBezTo>
                  <a:cubicBezTo>
                    <a:pt x="6456" y="25036"/>
                    <a:pt x="4042" y="29973"/>
                    <a:pt x="1" y="33200"/>
                  </a:cubicBezTo>
                  <a:lnTo>
                    <a:pt x="1" y="34150"/>
                  </a:lnTo>
                  <a:cubicBezTo>
                    <a:pt x="2577" y="33282"/>
                    <a:pt x="4151" y="30732"/>
                    <a:pt x="5507" y="28345"/>
                  </a:cubicBezTo>
                  <a:cubicBezTo>
                    <a:pt x="7188" y="25416"/>
                    <a:pt x="8924" y="22432"/>
                    <a:pt x="10064" y="19231"/>
                  </a:cubicBezTo>
                  <a:cubicBezTo>
                    <a:pt x="11501" y="15326"/>
                    <a:pt x="12098" y="11203"/>
                    <a:pt x="12695" y="7053"/>
                  </a:cubicBezTo>
                  <a:cubicBezTo>
                    <a:pt x="13047" y="4747"/>
                    <a:pt x="13400" y="2388"/>
                    <a:pt x="13291" y="1"/>
                  </a:cubicBezTo>
                  <a:close/>
                </a:path>
              </a:pathLst>
            </a:custGeom>
            <a:solidFill>
              <a:srgbClr val="7A1F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39"/>
          <p:cNvGrpSpPr/>
          <p:nvPr/>
        </p:nvGrpSpPr>
        <p:grpSpPr>
          <a:xfrm>
            <a:off x="3220510" y="101921"/>
            <a:ext cx="927203" cy="1142485"/>
            <a:chOff x="1113259" y="3241214"/>
            <a:chExt cx="1594229" cy="1964382"/>
          </a:xfrm>
        </p:grpSpPr>
        <p:sp>
          <p:nvSpPr>
            <p:cNvPr id="624" name="Google Shape;624;p39"/>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9"/>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9"/>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9"/>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9"/>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9"/>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9"/>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9"/>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9"/>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9"/>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9"/>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9"/>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9"/>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9"/>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9"/>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9"/>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9"/>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9"/>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9"/>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9"/>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9"/>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9"/>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9"/>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9"/>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9"/>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9"/>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9"/>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9"/>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9"/>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9"/>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39"/>
          <p:cNvGrpSpPr/>
          <p:nvPr/>
        </p:nvGrpSpPr>
        <p:grpSpPr>
          <a:xfrm rot="2700000" flipH="1">
            <a:off x="5098987" y="3850111"/>
            <a:ext cx="927225" cy="1032509"/>
            <a:chOff x="5617558" y="703623"/>
            <a:chExt cx="927234" cy="1032519"/>
          </a:xfrm>
        </p:grpSpPr>
        <p:sp>
          <p:nvSpPr>
            <p:cNvPr id="665" name="Google Shape;665;p39"/>
            <p:cNvSpPr/>
            <p:nvPr/>
          </p:nvSpPr>
          <p:spPr>
            <a:xfrm>
              <a:off x="6105839" y="789667"/>
              <a:ext cx="200166" cy="266774"/>
            </a:xfrm>
            <a:custGeom>
              <a:avLst/>
              <a:gdLst/>
              <a:ahLst/>
              <a:cxnLst/>
              <a:rect l="l" t="t" r="r" b="b"/>
              <a:pathLst>
                <a:path w="2524" h="3364" extrusionOk="0">
                  <a:moveTo>
                    <a:pt x="1" y="0"/>
                  </a:moveTo>
                  <a:cubicBezTo>
                    <a:pt x="55" y="298"/>
                    <a:pt x="109" y="651"/>
                    <a:pt x="218" y="949"/>
                  </a:cubicBezTo>
                  <a:cubicBezTo>
                    <a:pt x="245" y="1058"/>
                    <a:pt x="272" y="1112"/>
                    <a:pt x="353" y="1194"/>
                  </a:cubicBezTo>
                  <a:cubicBezTo>
                    <a:pt x="842" y="1763"/>
                    <a:pt x="1357" y="2333"/>
                    <a:pt x="1927" y="2848"/>
                  </a:cubicBezTo>
                  <a:cubicBezTo>
                    <a:pt x="2008" y="2902"/>
                    <a:pt x="2333" y="3282"/>
                    <a:pt x="2415" y="3363"/>
                  </a:cubicBezTo>
                  <a:lnTo>
                    <a:pt x="2469" y="3174"/>
                  </a:lnTo>
                  <a:cubicBezTo>
                    <a:pt x="2523" y="2984"/>
                    <a:pt x="652" y="922"/>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9"/>
            <p:cNvSpPr/>
            <p:nvPr/>
          </p:nvSpPr>
          <p:spPr>
            <a:xfrm>
              <a:off x="6123048" y="888557"/>
              <a:ext cx="210872" cy="213086"/>
            </a:xfrm>
            <a:custGeom>
              <a:avLst/>
              <a:gdLst/>
              <a:ahLst/>
              <a:cxnLst/>
              <a:rect l="l" t="t" r="r" b="b"/>
              <a:pathLst>
                <a:path w="2659" h="2687" extrusionOk="0">
                  <a:moveTo>
                    <a:pt x="2659" y="2686"/>
                  </a:moveTo>
                  <a:lnTo>
                    <a:pt x="2605" y="2686"/>
                  </a:lnTo>
                  <a:lnTo>
                    <a:pt x="2496" y="2686"/>
                  </a:lnTo>
                  <a:cubicBezTo>
                    <a:pt x="2442" y="2632"/>
                    <a:pt x="2361" y="2550"/>
                    <a:pt x="2306" y="2523"/>
                  </a:cubicBezTo>
                  <a:lnTo>
                    <a:pt x="2252" y="2496"/>
                  </a:lnTo>
                  <a:cubicBezTo>
                    <a:pt x="1954" y="2279"/>
                    <a:pt x="1655" y="2035"/>
                    <a:pt x="1357" y="1818"/>
                  </a:cubicBezTo>
                  <a:cubicBezTo>
                    <a:pt x="1031" y="1574"/>
                    <a:pt x="760" y="1330"/>
                    <a:pt x="489" y="1086"/>
                  </a:cubicBezTo>
                  <a:cubicBezTo>
                    <a:pt x="435" y="1031"/>
                    <a:pt x="353" y="950"/>
                    <a:pt x="326" y="896"/>
                  </a:cubicBezTo>
                  <a:cubicBezTo>
                    <a:pt x="164" y="625"/>
                    <a:pt x="55" y="272"/>
                    <a:pt x="1" y="1"/>
                  </a:cubicBezTo>
                  <a:cubicBezTo>
                    <a:pt x="326" y="353"/>
                    <a:pt x="950" y="896"/>
                    <a:pt x="1493" y="1384"/>
                  </a:cubicBezTo>
                  <a:cubicBezTo>
                    <a:pt x="1655" y="1574"/>
                    <a:pt x="1845" y="1737"/>
                    <a:pt x="2035" y="1872"/>
                  </a:cubicBezTo>
                  <a:cubicBezTo>
                    <a:pt x="2116" y="1927"/>
                    <a:pt x="2198" y="2035"/>
                    <a:pt x="2252" y="2116"/>
                  </a:cubicBezTo>
                  <a:cubicBezTo>
                    <a:pt x="2388" y="2252"/>
                    <a:pt x="2523" y="2333"/>
                    <a:pt x="2632" y="2442"/>
                  </a:cubicBezTo>
                  <a:cubicBezTo>
                    <a:pt x="2605" y="2496"/>
                    <a:pt x="2632" y="2578"/>
                    <a:pt x="2659" y="26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9"/>
            <p:cNvSpPr/>
            <p:nvPr/>
          </p:nvSpPr>
          <p:spPr>
            <a:xfrm>
              <a:off x="6133833" y="955250"/>
              <a:ext cx="206590" cy="180810"/>
            </a:xfrm>
            <a:custGeom>
              <a:avLst/>
              <a:gdLst/>
              <a:ahLst/>
              <a:cxnLst/>
              <a:rect l="l" t="t" r="r" b="b"/>
              <a:pathLst>
                <a:path w="2605" h="2280" extrusionOk="0">
                  <a:moveTo>
                    <a:pt x="2604" y="2279"/>
                  </a:moveTo>
                  <a:cubicBezTo>
                    <a:pt x="2496" y="2225"/>
                    <a:pt x="2360" y="2143"/>
                    <a:pt x="2279" y="2089"/>
                  </a:cubicBezTo>
                  <a:cubicBezTo>
                    <a:pt x="1791" y="1818"/>
                    <a:pt x="1329" y="1547"/>
                    <a:pt x="868" y="1221"/>
                  </a:cubicBezTo>
                  <a:cubicBezTo>
                    <a:pt x="814" y="1167"/>
                    <a:pt x="706" y="1140"/>
                    <a:pt x="651" y="1058"/>
                  </a:cubicBezTo>
                  <a:lnTo>
                    <a:pt x="434" y="869"/>
                  </a:lnTo>
                  <a:cubicBezTo>
                    <a:pt x="217" y="597"/>
                    <a:pt x="109" y="326"/>
                    <a:pt x="0" y="1"/>
                  </a:cubicBezTo>
                  <a:cubicBezTo>
                    <a:pt x="272" y="245"/>
                    <a:pt x="706" y="543"/>
                    <a:pt x="1167" y="869"/>
                  </a:cubicBezTo>
                  <a:cubicBezTo>
                    <a:pt x="1492" y="1058"/>
                    <a:pt x="1791" y="1303"/>
                    <a:pt x="2089" y="1492"/>
                  </a:cubicBezTo>
                  <a:cubicBezTo>
                    <a:pt x="2225" y="1601"/>
                    <a:pt x="2360" y="1682"/>
                    <a:pt x="2469" y="1764"/>
                  </a:cubicBezTo>
                  <a:cubicBezTo>
                    <a:pt x="2496" y="1818"/>
                    <a:pt x="2523" y="1818"/>
                    <a:pt x="2523" y="1845"/>
                  </a:cubicBezTo>
                  <a:cubicBezTo>
                    <a:pt x="2577" y="1899"/>
                    <a:pt x="2577" y="2008"/>
                    <a:pt x="2577" y="2089"/>
                  </a:cubicBezTo>
                  <a:cubicBezTo>
                    <a:pt x="2577" y="2198"/>
                    <a:pt x="2604" y="2252"/>
                    <a:pt x="2604" y="22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9"/>
            <p:cNvSpPr/>
            <p:nvPr/>
          </p:nvSpPr>
          <p:spPr>
            <a:xfrm>
              <a:off x="6142398" y="1021944"/>
              <a:ext cx="200166" cy="135607"/>
            </a:xfrm>
            <a:custGeom>
              <a:avLst/>
              <a:gdLst/>
              <a:ahLst/>
              <a:cxnLst/>
              <a:rect l="l" t="t" r="r" b="b"/>
              <a:pathLst>
                <a:path w="2524" h="1710" extrusionOk="0">
                  <a:moveTo>
                    <a:pt x="2523" y="1709"/>
                  </a:moveTo>
                  <a:cubicBezTo>
                    <a:pt x="2415" y="1682"/>
                    <a:pt x="2334" y="1655"/>
                    <a:pt x="2225" y="1574"/>
                  </a:cubicBezTo>
                  <a:cubicBezTo>
                    <a:pt x="1791" y="1411"/>
                    <a:pt x="1303" y="1221"/>
                    <a:pt x="896" y="1004"/>
                  </a:cubicBezTo>
                  <a:cubicBezTo>
                    <a:pt x="869" y="977"/>
                    <a:pt x="815" y="977"/>
                    <a:pt x="760" y="950"/>
                  </a:cubicBezTo>
                  <a:cubicBezTo>
                    <a:pt x="706" y="896"/>
                    <a:pt x="598" y="841"/>
                    <a:pt x="543" y="760"/>
                  </a:cubicBezTo>
                  <a:cubicBezTo>
                    <a:pt x="299" y="543"/>
                    <a:pt x="137" y="272"/>
                    <a:pt x="1" y="0"/>
                  </a:cubicBezTo>
                  <a:cubicBezTo>
                    <a:pt x="191" y="82"/>
                    <a:pt x="462" y="272"/>
                    <a:pt x="760" y="407"/>
                  </a:cubicBezTo>
                  <a:cubicBezTo>
                    <a:pt x="1167" y="597"/>
                    <a:pt x="1683" y="868"/>
                    <a:pt x="2117" y="1085"/>
                  </a:cubicBezTo>
                  <a:cubicBezTo>
                    <a:pt x="2252" y="1140"/>
                    <a:pt x="2361" y="1221"/>
                    <a:pt x="2496" y="1275"/>
                  </a:cubicBezTo>
                  <a:cubicBezTo>
                    <a:pt x="2496" y="1357"/>
                    <a:pt x="2523" y="1384"/>
                    <a:pt x="2523" y="1438"/>
                  </a:cubicBezTo>
                  <a:lnTo>
                    <a:pt x="2523" y="154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9"/>
            <p:cNvSpPr/>
            <p:nvPr/>
          </p:nvSpPr>
          <p:spPr>
            <a:xfrm>
              <a:off x="6138116" y="1075711"/>
              <a:ext cx="208731" cy="101190"/>
            </a:xfrm>
            <a:custGeom>
              <a:avLst/>
              <a:gdLst/>
              <a:ahLst/>
              <a:cxnLst/>
              <a:rect l="l" t="t" r="r" b="b"/>
              <a:pathLst>
                <a:path w="2632" h="1276" extrusionOk="0">
                  <a:moveTo>
                    <a:pt x="2632" y="1275"/>
                  </a:moveTo>
                  <a:cubicBezTo>
                    <a:pt x="2523" y="1248"/>
                    <a:pt x="2415" y="1248"/>
                    <a:pt x="2306" y="1221"/>
                  </a:cubicBezTo>
                  <a:cubicBezTo>
                    <a:pt x="1845" y="1113"/>
                    <a:pt x="1357" y="977"/>
                    <a:pt x="896" y="841"/>
                  </a:cubicBezTo>
                  <a:cubicBezTo>
                    <a:pt x="787" y="787"/>
                    <a:pt x="733" y="760"/>
                    <a:pt x="652" y="706"/>
                  </a:cubicBezTo>
                  <a:cubicBezTo>
                    <a:pt x="624" y="679"/>
                    <a:pt x="543" y="624"/>
                    <a:pt x="516" y="570"/>
                  </a:cubicBezTo>
                  <a:cubicBezTo>
                    <a:pt x="326" y="407"/>
                    <a:pt x="136" y="190"/>
                    <a:pt x="1" y="1"/>
                  </a:cubicBezTo>
                  <a:cubicBezTo>
                    <a:pt x="245" y="82"/>
                    <a:pt x="597" y="190"/>
                    <a:pt x="950" y="326"/>
                  </a:cubicBezTo>
                  <a:cubicBezTo>
                    <a:pt x="1357" y="462"/>
                    <a:pt x="1845" y="597"/>
                    <a:pt x="2252" y="760"/>
                  </a:cubicBezTo>
                  <a:cubicBezTo>
                    <a:pt x="2360" y="814"/>
                    <a:pt x="2442" y="841"/>
                    <a:pt x="2577" y="869"/>
                  </a:cubicBezTo>
                  <a:cubicBezTo>
                    <a:pt x="2577" y="950"/>
                    <a:pt x="2577" y="977"/>
                    <a:pt x="2632" y="1031"/>
                  </a:cubicBezTo>
                  <a:cubicBezTo>
                    <a:pt x="2577" y="1113"/>
                    <a:pt x="2577" y="1167"/>
                    <a:pt x="2632" y="127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9"/>
            <p:cNvSpPr/>
            <p:nvPr/>
          </p:nvSpPr>
          <p:spPr>
            <a:xfrm>
              <a:off x="6135974" y="1103704"/>
              <a:ext cx="213013" cy="103331"/>
            </a:xfrm>
            <a:custGeom>
              <a:avLst/>
              <a:gdLst/>
              <a:ahLst/>
              <a:cxnLst/>
              <a:rect l="l" t="t" r="r" b="b"/>
              <a:pathLst>
                <a:path w="2686" h="1303" extrusionOk="0">
                  <a:moveTo>
                    <a:pt x="2686" y="1302"/>
                  </a:moveTo>
                  <a:lnTo>
                    <a:pt x="2550" y="1302"/>
                  </a:lnTo>
                  <a:lnTo>
                    <a:pt x="2415" y="1302"/>
                  </a:lnTo>
                  <a:cubicBezTo>
                    <a:pt x="2387" y="1302"/>
                    <a:pt x="2306" y="1221"/>
                    <a:pt x="2279" y="1194"/>
                  </a:cubicBezTo>
                  <a:lnTo>
                    <a:pt x="2279" y="1194"/>
                  </a:lnTo>
                  <a:cubicBezTo>
                    <a:pt x="1845" y="1085"/>
                    <a:pt x="1357" y="949"/>
                    <a:pt x="923" y="814"/>
                  </a:cubicBezTo>
                  <a:cubicBezTo>
                    <a:pt x="814" y="787"/>
                    <a:pt x="760" y="760"/>
                    <a:pt x="679" y="678"/>
                  </a:cubicBezTo>
                  <a:cubicBezTo>
                    <a:pt x="651" y="678"/>
                    <a:pt x="651" y="651"/>
                    <a:pt x="624" y="651"/>
                  </a:cubicBezTo>
                  <a:cubicBezTo>
                    <a:pt x="380" y="434"/>
                    <a:pt x="163" y="244"/>
                    <a:pt x="1" y="0"/>
                  </a:cubicBezTo>
                  <a:cubicBezTo>
                    <a:pt x="136" y="82"/>
                    <a:pt x="353" y="136"/>
                    <a:pt x="543" y="217"/>
                  </a:cubicBezTo>
                  <a:cubicBezTo>
                    <a:pt x="1085" y="380"/>
                    <a:pt x="1764" y="624"/>
                    <a:pt x="2387" y="814"/>
                  </a:cubicBezTo>
                  <a:lnTo>
                    <a:pt x="2686" y="922"/>
                  </a:lnTo>
                  <a:lnTo>
                    <a:pt x="2686" y="922"/>
                  </a:lnTo>
                  <a:cubicBezTo>
                    <a:pt x="2659" y="1031"/>
                    <a:pt x="2659" y="1166"/>
                    <a:pt x="2686" y="13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9"/>
            <p:cNvSpPr/>
            <p:nvPr/>
          </p:nvSpPr>
          <p:spPr>
            <a:xfrm>
              <a:off x="6127409" y="1133760"/>
              <a:ext cx="221578" cy="105472"/>
            </a:xfrm>
            <a:custGeom>
              <a:avLst/>
              <a:gdLst/>
              <a:ahLst/>
              <a:cxnLst/>
              <a:rect l="l" t="t" r="r" b="b"/>
              <a:pathLst>
                <a:path w="2794" h="1330" extrusionOk="0">
                  <a:moveTo>
                    <a:pt x="2794" y="1330"/>
                  </a:moveTo>
                  <a:cubicBezTo>
                    <a:pt x="2685" y="1303"/>
                    <a:pt x="2604" y="1303"/>
                    <a:pt x="2523" y="1249"/>
                  </a:cubicBezTo>
                  <a:cubicBezTo>
                    <a:pt x="2034" y="1167"/>
                    <a:pt x="1573" y="1032"/>
                    <a:pt x="1112" y="896"/>
                  </a:cubicBezTo>
                  <a:cubicBezTo>
                    <a:pt x="1058" y="842"/>
                    <a:pt x="976" y="842"/>
                    <a:pt x="922" y="815"/>
                  </a:cubicBezTo>
                  <a:cubicBezTo>
                    <a:pt x="814" y="787"/>
                    <a:pt x="759" y="760"/>
                    <a:pt x="678" y="679"/>
                  </a:cubicBezTo>
                  <a:cubicBezTo>
                    <a:pt x="407" y="489"/>
                    <a:pt x="217" y="245"/>
                    <a:pt x="0" y="1"/>
                  </a:cubicBezTo>
                  <a:cubicBezTo>
                    <a:pt x="217" y="82"/>
                    <a:pt x="434" y="164"/>
                    <a:pt x="705" y="272"/>
                  </a:cubicBezTo>
                  <a:lnTo>
                    <a:pt x="2333" y="815"/>
                  </a:lnTo>
                  <a:cubicBezTo>
                    <a:pt x="2387" y="815"/>
                    <a:pt x="2441" y="842"/>
                    <a:pt x="2468" y="842"/>
                  </a:cubicBezTo>
                  <a:cubicBezTo>
                    <a:pt x="2577" y="896"/>
                    <a:pt x="2685" y="923"/>
                    <a:pt x="2740" y="950"/>
                  </a:cubicBezTo>
                  <a:lnTo>
                    <a:pt x="2740" y="1221"/>
                  </a:lnTo>
                  <a:cubicBezTo>
                    <a:pt x="2794" y="1249"/>
                    <a:pt x="2794" y="1303"/>
                    <a:pt x="2794" y="13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9"/>
            <p:cNvSpPr/>
            <p:nvPr/>
          </p:nvSpPr>
          <p:spPr>
            <a:xfrm>
              <a:off x="6125189" y="1185386"/>
              <a:ext cx="223799" cy="73276"/>
            </a:xfrm>
            <a:custGeom>
              <a:avLst/>
              <a:gdLst/>
              <a:ahLst/>
              <a:cxnLst/>
              <a:rect l="l" t="t" r="r" b="b"/>
              <a:pathLst>
                <a:path w="2822" h="924" extrusionOk="0">
                  <a:moveTo>
                    <a:pt x="2822" y="923"/>
                  </a:moveTo>
                  <a:cubicBezTo>
                    <a:pt x="2713" y="923"/>
                    <a:pt x="2605" y="923"/>
                    <a:pt x="2551" y="869"/>
                  </a:cubicBezTo>
                  <a:cubicBezTo>
                    <a:pt x="2144" y="842"/>
                    <a:pt x="1764" y="760"/>
                    <a:pt x="1357" y="733"/>
                  </a:cubicBezTo>
                  <a:cubicBezTo>
                    <a:pt x="1249" y="706"/>
                    <a:pt x="1113" y="706"/>
                    <a:pt x="1004" y="679"/>
                  </a:cubicBezTo>
                  <a:cubicBezTo>
                    <a:pt x="923" y="679"/>
                    <a:pt x="842" y="652"/>
                    <a:pt x="733" y="570"/>
                  </a:cubicBezTo>
                  <a:cubicBezTo>
                    <a:pt x="462" y="408"/>
                    <a:pt x="191" y="191"/>
                    <a:pt x="1" y="1"/>
                  </a:cubicBezTo>
                  <a:cubicBezTo>
                    <a:pt x="299" y="55"/>
                    <a:pt x="706" y="164"/>
                    <a:pt x="1140" y="245"/>
                  </a:cubicBezTo>
                  <a:cubicBezTo>
                    <a:pt x="1628" y="326"/>
                    <a:pt x="2089" y="408"/>
                    <a:pt x="2551" y="516"/>
                  </a:cubicBezTo>
                  <a:cubicBezTo>
                    <a:pt x="2632" y="543"/>
                    <a:pt x="2713" y="543"/>
                    <a:pt x="2822" y="570"/>
                  </a:cubicBezTo>
                  <a:lnTo>
                    <a:pt x="2822" y="679"/>
                  </a:lnTo>
                  <a:lnTo>
                    <a:pt x="2822" y="84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9"/>
            <p:cNvSpPr/>
            <p:nvPr/>
          </p:nvSpPr>
          <p:spPr>
            <a:xfrm>
              <a:off x="6105839" y="1232730"/>
              <a:ext cx="243149" cy="49564"/>
            </a:xfrm>
            <a:custGeom>
              <a:avLst/>
              <a:gdLst/>
              <a:ahLst/>
              <a:cxnLst/>
              <a:rect l="l" t="t" r="r" b="b"/>
              <a:pathLst>
                <a:path w="3066" h="625" extrusionOk="0">
                  <a:moveTo>
                    <a:pt x="3066" y="597"/>
                  </a:moveTo>
                  <a:lnTo>
                    <a:pt x="2767" y="597"/>
                  </a:lnTo>
                  <a:cubicBezTo>
                    <a:pt x="2252" y="624"/>
                    <a:pt x="1710" y="597"/>
                    <a:pt x="1194" y="597"/>
                  </a:cubicBezTo>
                  <a:lnTo>
                    <a:pt x="1086" y="597"/>
                  </a:lnTo>
                  <a:cubicBezTo>
                    <a:pt x="977" y="597"/>
                    <a:pt x="923" y="543"/>
                    <a:pt x="815" y="516"/>
                  </a:cubicBezTo>
                  <a:cubicBezTo>
                    <a:pt x="516" y="380"/>
                    <a:pt x="245" y="218"/>
                    <a:pt x="1" y="1"/>
                  </a:cubicBezTo>
                  <a:cubicBezTo>
                    <a:pt x="381" y="55"/>
                    <a:pt x="977" y="109"/>
                    <a:pt x="1601" y="136"/>
                  </a:cubicBezTo>
                  <a:cubicBezTo>
                    <a:pt x="2008" y="190"/>
                    <a:pt x="2415" y="218"/>
                    <a:pt x="2795" y="218"/>
                  </a:cubicBezTo>
                  <a:cubicBezTo>
                    <a:pt x="2876" y="218"/>
                    <a:pt x="2984" y="218"/>
                    <a:pt x="3066" y="245"/>
                  </a:cubicBezTo>
                  <a:lnTo>
                    <a:pt x="3066" y="326"/>
                  </a:lnTo>
                  <a:lnTo>
                    <a:pt x="3066" y="59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9"/>
            <p:cNvSpPr/>
            <p:nvPr/>
          </p:nvSpPr>
          <p:spPr>
            <a:xfrm>
              <a:off x="6088629" y="1275791"/>
              <a:ext cx="260358" cy="38779"/>
            </a:xfrm>
            <a:custGeom>
              <a:avLst/>
              <a:gdLst/>
              <a:ahLst/>
              <a:cxnLst/>
              <a:rect l="l" t="t" r="r" b="b"/>
              <a:pathLst>
                <a:path w="3283" h="489" extrusionOk="0">
                  <a:moveTo>
                    <a:pt x="3256" y="353"/>
                  </a:moveTo>
                  <a:cubicBezTo>
                    <a:pt x="3147" y="353"/>
                    <a:pt x="3012" y="380"/>
                    <a:pt x="2903" y="380"/>
                  </a:cubicBezTo>
                  <a:cubicBezTo>
                    <a:pt x="2306" y="461"/>
                    <a:pt x="1682" y="488"/>
                    <a:pt x="1113" y="488"/>
                  </a:cubicBezTo>
                  <a:cubicBezTo>
                    <a:pt x="1032" y="488"/>
                    <a:pt x="950" y="488"/>
                    <a:pt x="869" y="461"/>
                  </a:cubicBezTo>
                  <a:lnTo>
                    <a:pt x="842" y="461"/>
                  </a:lnTo>
                  <a:cubicBezTo>
                    <a:pt x="543" y="353"/>
                    <a:pt x="218" y="190"/>
                    <a:pt x="1" y="0"/>
                  </a:cubicBezTo>
                  <a:cubicBezTo>
                    <a:pt x="326" y="54"/>
                    <a:pt x="869" y="54"/>
                    <a:pt x="1411" y="0"/>
                  </a:cubicBezTo>
                  <a:lnTo>
                    <a:pt x="2984" y="0"/>
                  </a:lnTo>
                  <a:lnTo>
                    <a:pt x="3283" y="0"/>
                  </a:lnTo>
                  <a:lnTo>
                    <a:pt x="3283" y="0"/>
                  </a:lnTo>
                  <a:lnTo>
                    <a:pt x="3283" y="217"/>
                  </a:lnTo>
                  <a:cubicBezTo>
                    <a:pt x="3283" y="271"/>
                    <a:pt x="3256" y="326"/>
                    <a:pt x="3256"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9"/>
            <p:cNvSpPr/>
            <p:nvPr/>
          </p:nvSpPr>
          <p:spPr>
            <a:xfrm>
              <a:off x="6071420" y="1297282"/>
              <a:ext cx="275426" cy="53846"/>
            </a:xfrm>
            <a:custGeom>
              <a:avLst/>
              <a:gdLst/>
              <a:ahLst/>
              <a:cxnLst/>
              <a:rect l="l" t="t" r="r" b="b"/>
              <a:pathLst>
                <a:path w="3473" h="679" extrusionOk="0">
                  <a:moveTo>
                    <a:pt x="3473" y="272"/>
                  </a:moveTo>
                  <a:lnTo>
                    <a:pt x="3473" y="272"/>
                  </a:lnTo>
                  <a:lnTo>
                    <a:pt x="3066" y="380"/>
                  </a:lnTo>
                  <a:cubicBezTo>
                    <a:pt x="2578" y="489"/>
                    <a:pt x="2116" y="543"/>
                    <a:pt x="1628" y="624"/>
                  </a:cubicBezTo>
                  <a:cubicBezTo>
                    <a:pt x="1465" y="651"/>
                    <a:pt x="1330" y="651"/>
                    <a:pt x="1167" y="678"/>
                  </a:cubicBezTo>
                  <a:cubicBezTo>
                    <a:pt x="1059" y="678"/>
                    <a:pt x="950" y="678"/>
                    <a:pt x="896" y="651"/>
                  </a:cubicBezTo>
                  <a:cubicBezTo>
                    <a:pt x="570" y="597"/>
                    <a:pt x="272" y="434"/>
                    <a:pt x="1" y="299"/>
                  </a:cubicBezTo>
                  <a:cubicBezTo>
                    <a:pt x="272" y="299"/>
                    <a:pt x="652" y="272"/>
                    <a:pt x="1059" y="244"/>
                  </a:cubicBezTo>
                  <a:cubicBezTo>
                    <a:pt x="1737" y="190"/>
                    <a:pt x="2550" y="109"/>
                    <a:pt x="3120" y="27"/>
                  </a:cubicBezTo>
                  <a:cubicBezTo>
                    <a:pt x="3256" y="27"/>
                    <a:pt x="3364" y="0"/>
                    <a:pt x="3473" y="0"/>
                  </a:cubicBezTo>
                  <a:lnTo>
                    <a:pt x="3473" y="109"/>
                  </a:lnTo>
                  <a:lnTo>
                    <a:pt x="3473" y="21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9"/>
            <p:cNvSpPr/>
            <p:nvPr/>
          </p:nvSpPr>
          <p:spPr>
            <a:xfrm>
              <a:off x="6067138" y="1314490"/>
              <a:ext cx="283991" cy="79620"/>
            </a:xfrm>
            <a:custGeom>
              <a:avLst/>
              <a:gdLst/>
              <a:ahLst/>
              <a:cxnLst/>
              <a:rect l="l" t="t" r="r" b="b"/>
              <a:pathLst>
                <a:path w="3581" h="1004" extrusionOk="0">
                  <a:moveTo>
                    <a:pt x="3527" y="244"/>
                  </a:moveTo>
                  <a:cubicBezTo>
                    <a:pt x="3472" y="244"/>
                    <a:pt x="3418" y="272"/>
                    <a:pt x="3391" y="272"/>
                  </a:cubicBezTo>
                  <a:cubicBezTo>
                    <a:pt x="3283" y="299"/>
                    <a:pt x="3174" y="326"/>
                    <a:pt x="3038" y="407"/>
                  </a:cubicBezTo>
                  <a:cubicBezTo>
                    <a:pt x="2442" y="651"/>
                    <a:pt x="1791" y="841"/>
                    <a:pt x="1167" y="977"/>
                  </a:cubicBezTo>
                  <a:cubicBezTo>
                    <a:pt x="1086" y="1004"/>
                    <a:pt x="1004" y="1004"/>
                    <a:pt x="896" y="1004"/>
                  </a:cubicBezTo>
                  <a:cubicBezTo>
                    <a:pt x="760" y="1004"/>
                    <a:pt x="597" y="977"/>
                    <a:pt x="462" y="950"/>
                  </a:cubicBezTo>
                  <a:cubicBezTo>
                    <a:pt x="299" y="923"/>
                    <a:pt x="136" y="841"/>
                    <a:pt x="1" y="814"/>
                  </a:cubicBezTo>
                  <a:cubicBezTo>
                    <a:pt x="435" y="733"/>
                    <a:pt x="1086" y="570"/>
                    <a:pt x="1764" y="407"/>
                  </a:cubicBezTo>
                  <a:cubicBezTo>
                    <a:pt x="2252" y="272"/>
                    <a:pt x="2794" y="136"/>
                    <a:pt x="3201" y="55"/>
                  </a:cubicBezTo>
                  <a:cubicBezTo>
                    <a:pt x="3337" y="27"/>
                    <a:pt x="3472" y="0"/>
                    <a:pt x="3581" y="0"/>
                  </a:cubicBezTo>
                  <a:lnTo>
                    <a:pt x="3581" y="109"/>
                  </a:lnTo>
                  <a:cubicBezTo>
                    <a:pt x="3527" y="109"/>
                    <a:pt x="3527" y="163"/>
                    <a:pt x="3527" y="2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9"/>
            <p:cNvSpPr/>
            <p:nvPr/>
          </p:nvSpPr>
          <p:spPr>
            <a:xfrm>
              <a:off x="6064996" y="1327417"/>
              <a:ext cx="279709" cy="86043"/>
            </a:xfrm>
            <a:custGeom>
              <a:avLst/>
              <a:gdLst/>
              <a:ahLst/>
              <a:cxnLst/>
              <a:rect l="l" t="t" r="r" b="b"/>
              <a:pathLst>
                <a:path w="3527" h="1085" extrusionOk="0">
                  <a:moveTo>
                    <a:pt x="3445" y="651"/>
                  </a:moveTo>
                  <a:cubicBezTo>
                    <a:pt x="3445" y="597"/>
                    <a:pt x="3391" y="597"/>
                    <a:pt x="3391" y="597"/>
                  </a:cubicBezTo>
                  <a:cubicBezTo>
                    <a:pt x="3201" y="678"/>
                    <a:pt x="3065" y="841"/>
                    <a:pt x="2848" y="895"/>
                  </a:cubicBezTo>
                  <a:cubicBezTo>
                    <a:pt x="2713" y="922"/>
                    <a:pt x="2577" y="841"/>
                    <a:pt x="2442" y="841"/>
                  </a:cubicBezTo>
                  <a:lnTo>
                    <a:pt x="2442" y="841"/>
                  </a:lnTo>
                  <a:cubicBezTo>
                    <a:pt x="2035" y="922"/>
                    <a:pt x="1655" y="949"/>
                    <a:pt x="1194" y="1058"/>
                  </a:cubicBezTo>
                  <a:cubicBezTo>
                    <a:pt x="1085" y="1085"/>
                    <a:pt x="1031" y="1085"/>
                    <a:pt x="923" y="1085"/>
                  </a:cubicBezTo>
                  <a:cubicBezTo>
                    <a:pt x="733" y="1058"/>
                    <a:pt x="516" y="1031"/>
                    <a:pt x="326" y="949"/>
                  </a:cubicBezTo>
                  <a:lnTo>
                    <a:pt x="0" y="841"/>
                  </a:lnTo>
                  <a:cubicBezTo>
                    <a:pt x="136" y="814"/>
                    <a:pt x="326" y="787"/>
                    <a:pt x="489" y="760"/>
                  </a:cubicBezTo>
                  <a:cubicBezTo>
                    <a:pt x="1275" y="570"/>
                    <a:pt x="2360" y="271"/>
                    <a:pt x="3093" y="109"/>
                  </a:cubicBezTo>
                  <a:cubicBezTo>
                    <a:pt x="3255" y="81"/>
                    <a:pt x="3391" y="27"/>
                    <a:pt x="3527" y="0"/>
                  </a:cubicBezTo>
                  <a:lnTo>
                    <a:pt x="3527" y="27"/>
                  </a:lnTo>
                  <a:cubicBezTo>
                    <a:pt x="3499" y="271"/>
                    <a:pt x="3472" y="488"/>
                    <a:pt x="3445" y="6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6056352" y="1389749"/>
              <a:ext cx="279788" cy="51705"/>
            </a:xfrm>
            <a:custGeom>
              <a:avLst/>
              <a:gdLst/>
              <a:ahLst/>
              <a:cxnLst/>
              <a:rect l="l" t="t" r="r" b="b"/>
              <a:pathLst>
                <a:path w="3528" h="652" extrusionOk="0">
                  <a:moveTo>
                    <a:pt x="3419" y="652"/>
                  </a:moveTo>
                  <a:cubicBezTo>
                    <a:pt x="3419" y="597"/>
                    <a:pt x="3391" y="570"/>
                    <a:pt x="3391" y="570"/>
                  </a:cubicBezTo>
                  <a:cubicBezTo>
                    <a:pt x="3066" y="652"/>
                    <a:pt x="2768" y="652"/>
                    <a:pt x="2469" y="652"/>
                  </a:cubicBezTo>
                  <a:cubicBezTo>
                    <a:pt x="2035" y="652"/>
                    <a:pt x="1574" y="570"/>
                    <a:pt x="1140" y="597"/>
                  </a:cubicBezTo>
                  <a:cubicBezTo>
                    <a:pt x="1032" y="597"/>
                    <a:pt x="950" y="597"/>
                    <a:pt x="869" y="570"/>
                  </a:cubicBezTo>
                  <a:cubicBezTo>
                    <a:pt x="571" y="462"/>
                    <a:pt x="272" y="326"/>
                    <a:pt x="1" y="163"/>
                  </a:cubicBezTo>
                  <a:lnTo>
                    <a:pt x="435" y="163"/>
                  </a:lnTo>
                  <a:cubicBezTo>
                    <a:pt x="1032" y="136"/>
                    <a:pt x="1845" y="109"/>
                    <a:pt x="2578" y="55"/>
                  </a:cubicBezTo>
                  <a:lnTo>
                    <a:pt x="2578" y="55"/>
                  </a:lnTo>
                  <a:cubicBezTo>
                    <a:pt x="2713" y="55"/>
                    <a:pt x="2795" y="55"/>
                    <a:pt x="2903" y="28"/>
                  </a:cubicBezTo>
                  <a:cubicBezTo>
                    <a:pt x="3147" y="28"/>
                    <a:pt x="3337" y="1"/>
                    <a:pt x="3527" y="1"/>
                  </a:cubicBezTo>
                  <a:cubicBezTo>
                    <a:pt x="3473" y="272"/>
                    <a:pt x="3446" y="462"/>
                    <a:pt x="3419" y="65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9"/>
            <p:cNvSpPr/>
            <p:nvPr/>
          </p:nvSpPr>
          <p:spPr>
            <a:xfrm>
              <a:off x="6125189" y="761673"/>
              <a:ext cx="223799" cy="787315"/>
            </a:xfrm>
            <a:custGeom>
              <a:avLst/>
              <a:gdLst/>
              <a:ahLst/>
              <a:cxnLst/>
              <a:rect l="l" t="t" r="r" b="b"/>
              <a:pathLst>
                <a:path w="2822" h="9928" extrusionOk="0">
                  <a:moveTo>
                    <a:pt x="82" y="9250"/>
                  </a:moveTo>
                  <a:cubicBezTo>
                    <a:pt x="652" y="9168"/>
                    <a:pt x="1194" y="8924"/>
                    <a:pt x="1574" y="8572"/>
                  </a:cubicBezTo>
                  <a:cubicBezTo>
                    <a:pt x="1737" y="8382"/>
                    <a:pt x="1900" y="8192"/>
                    <a:pt x="2008" y="7975"/>
                  </a:cubicBezTo>
                  <a:cubicBezTo>
                    <a:pt x="2008" y="7975"/>
                    <a:pt x="2035" y="7948"/>
                    <a:pt x="2035" y="7921"/>
                  </a:cubicBezTo>
                  <a:lnTo>
                    <a:pt x="2035" y="7894"/>
                  </a:lnTo>
                  <a:cubicBezTo>
                    <a:pt x="2117" y="7704"/>
                    <a:pt x="2198" y="7541"/>
                    <a:pt x="2252" y="7351"/>
                  </a:cubicBezTo>
                  <a:cubicBezTo>
                    <a:pt x="2252" y="7297"/>
                    <a:pt x="2279" y="7270"/>
                    <a:pt x="2279" y="7243"/>
                  </a:cubicBezTo>
                  <a:cubicBezTo>
                    <a:pt x="2306" y="7161"/>
                    <a:pt x="2306" y="7134"/>
                    <a:pt x="2306" y="7053"/>
                  </a:cubicBezTo>
                  <a:cubicBezTo>
                    <a:pt x="2306" y="7026"/>
                    <a:pt x="2334" y="6998"/>
                    <a:pt x="2334" y="6971"/>
                  </a:cubicBezTo>
                  <a:cubicBezTo>
                    <a:pt x="2334" y="6917"/>
                    <a:pt x="2388" y="6863"/>
                    <a:pt x="2388" y="6836"/>
                  </a:cubicBezTo>
                  <a:cubicBezTo>
                    <a:pt x="2388" y="6781"/>
                    <a:pt x="2388" y="6754"/>
                    <a:pt x="2415" y="6727"/>
                  </a:cubicBezTo>
                  <a:cubicBezTo>
                    <a:pt x="2415" y="6673"/>
                    <a:pt x="2442" y="6592"/>
                    <a:pt x="2442" y="6483"/>
                  </a:cubicBezTo>
                  <a:lnTo>
                    <a:pt x="2442" y="6456"/>
                  </a:lnTo>
                  <a:cubicBezTo>
                    <a:pt x="2442" y="6347"/>
                    <a:pt x="2469" y="6239"/>
                    <a:pt x="2469" y="6185"/>
                  </a:cubicBezTo>
                  <a:lnTo>
                    <a:pt x="2469" y="6103"/>
                  </a:lnTo>
                  <a:lnTo>
                    <a:pt x="2469" y="5913"/>
                  </a:lnTo>
                  <a:lnTo>
                    <a:pt x="2469" y="5805"/>
                  </a:lnTo>
                  <a:lnTo>
                    <a:pt x="2469" y="5561"/>
                  </a:lnTo>
                  <a:lnTo>
                    <a:pt x="2469" y="5534"/>
                  </a:lnTo>
                  <a:lnTo>
                    <a:pt x="2469" y="5534"/>
                  </a:lnTo>
                  <a:cubicBezTo>
                    <a:pt x="2469" y="5398"/>
                    <a:pt x="2442" y="5290"/>
                    <a:pt x="2442" y="5154"/>
                  </a:cubicBezTo>
                  <a:lnTo>
                    <a:pt x="2442" y="5127"/>
                  </a:lnTo>
                  <a:cubicBezTo>
                    <a:pt x="2442" y="5073"/>
                    <a:pt x="2415" y="4964"/>
                    <a:pt x="2415" y="4883"/>
                  </a:cubicBezTo>
                  <a:cubicBezTo>
                    <a:pt x="2415" y="4829"/>
                    <a:pt x="2388" y="4801"/>
                    <a:pt x="2388" y="4720"/>
                  </a:cubicBezTo>
                  <a:cubicBezTo>
                    <a:pt x="2388" y="4666"/>
                    <a:pt x="2334" y="4612"/>
                    <a:pt x="2334" y="4557"/>
                  </a:cubicBezTo>
                  <a:cubicBezTo>
                    <a:pt x="2334" y="4476"/>
                    <a:pt x="2306" y="4449"/>
                    <a:pt x="2306" y="4395"/>
                  </a:cubicBezTo>
                  <a:cubicBezTo>
                    <a:pt x="2279" y="4286"/>
                    <a:pt x="2252" y="4150"/>
                    <a:pt x="2198" y="4042"/>
                  </a:cubicBezTo>
                  <a:lnTo>
                    <a:pt x="2198" y="4015"/>
                  </a:lnTo>
                  <a:lnTo>
                    <a:pt x="2008" y="3499"/>
                  </a:lnTo>
                  <a:lnTo>
                    <a:pt x="2008" y="3499"/>
                  </a:lnTo>
                  <a:cubicBezTo>
                    <a:pt x="2008" y="3472"/>
                    <a:pt x="1981" y="3445"/>
                    <a:pt x="1981" y="3445"/>
                  </a:cubicBezTo>
                  <a:cubicBezTo>
                    <a:pt x="1791" y="3065"/>
                    <a:pt x="1601" y="2686"/>
                    <a:pt x="1384" y="2360"/>
                  </a:cubicBezTo>
                  <a:lnTo>
                    <a:pt x="1384" y="2360"/>
                  </a:lnTo>
                  <a:cubicBezTo>
                    <a:pt x="1059" y="1845"/>
                    <a:pt x="706" y="1330"/>
                    <a:pt x="299" y="896"/>
                  </a:cubicBezTo>
                  <a:cubicBezTo>
                    <a:pt x="109" y="651"/>
                    <a:pt x="137" y="326"/>
                    <a:pt x="1" y="0"/>
                  </a:cubicBezTo>
                  <a:cubicBezTo>
                    <a:pt x="1493" y="1194"/>
                    <a:pt x="2252" y="2631"/>
                    <a:pt x="2578" y="4042"/>
                  </a:cubicBezTo>
                  <a:cubicBezTo>
                    <a:pt x="2605" y="4150"/>
                    <a:pt x="2605" y="4259"/>
                    <a:pt x="2659" y="4340"/>
                  </a:cubicBezTo>
                  <a:lnTo>
                    <a:pt x="2659" y="4395"/>
                  </a:lnTo>
                  <a:cubicBezTo>
                    <a:pt x="2686" y="4449"/>
                    <a:pt x="2686" y="4557"/>
                    <a:pt x="2686" y="4612"/>
                  </a:cubicBezTo>
                  <a:cubicBezTo>
                    <a:pt x="2686" y="4693"/>
                    <a:pt x="2713" y="4720"/>
                    <a:pt x="2713" y="4801"/>
                  </a:cubicBezTo>
                  <a:lnTo>
                    <a:pt x="2713" y="4883"/>
                  </a:lnTo>
                  <a:cubicBezTo>
                    <a:pt x="2713" y="4964"/>
                    <a:pt x="2713" y="4991"/>
                    <a:pt x="2740" y="5073"/>
                  </a:cubicBezTo>
                  <a:cubicBezTo>
                    <a:pt x="2740" y="5127"/>
                    <a:pt x="2795" y="5208"/>
                    <a:pt x="2795" y="5290"/>
                  </a:cubicBezTo>
                  <a:lnTo>
                    <a:pt x="2795" y="5290"/>
                  </a:lnTo>
                  <a:cubicBezTo>
                    <a:pt x="2795" y="5425"/>
                    <a:pt x="2822" y="5534"/>
                    <a:pt x="2822" y="5669"/>
                  </a:cubicBezTo>
                  <a:lnTo>
                    <a:pt x="2822" y="5696"/>
                  </a:lnTo>
                  <a:lnTo>
                    <a:pt x="2822" y="5968"/>
                  </a:lnTo>
                  <a:lnTo>
                    <a:pt x="2822" y="6076"/>
                  </a:lnTo>
                  <a:lnTo>
                    <a:pt x="2822" y="6239"/>
                  </a:lnTo>
                  <a:lnTo>
                    <a:pt x="2822" y="6320"/>
                  </a:lnTo>
                  <a:lnTo>
                    <a:pt x="2822" y="6592"/>
                  </a:lnTo>
                  <a:lnTo>
                    <a:pt x="2822" y="6592"/>
                  </a:lnTo>
                  <a:lnTo>
                    <a:pt x="2822" y="6781"/>
                  </a:lnTo>
                  <a:lnTo>
                    <a:pt x="2822" y="6890"/>
                  </a:lnTo>
                  <a:lnTo>
                    <a:pt x="2822" y="6998"/>
                  </a:lnTo>
                  <a:lnTo>
                    <a:pt x="2822" y="7107"/>
                  </a:lnTo>
                  <a:lnTo>
                    <a:pt x="2822" y="7270"/>
                  </a:lnTo>
                  <a:lnTo>
                    <a:pt x="2822" y="7297"/>
                  </a:lnTo>
                  <a:cubicBezTo>
                    <a:pt x="2795" y="7514"/>
                    <a:pt x="2795" y="7704"/>
                    <a:pt x="2740" y="7866"/>
                  </a:cubicBezTo>
                  <a:cubicBezTo>
                    <a:pt x="2740" y="7948"/>
                    <a:pt x="2713" y="8002"/>
                    <a:pt x="2713" y="8056"/>
                  </a:cubicBezTo>
                  <a:cubicBezTo>
                    <a:pt x="2686" y="8273"/>
                    <a:pt x="2659" y="8490"/>
                    <a:pt x="2605" y="8653"/>
                  </a:cubicBezTo>
                  <a:cubicBezTo>
                    <a:pt x="2523" y="9087"/>
                    <a:pt x="2442" y="9331"/>
                    <a:pt x="2442" y="9331"/>
                  </a:cubicBezTo>
                  <a:cubicBezTo>
                    <a:pt x="1655" y="9928"/>
                    <a:pt x="354" y="9331"/>
                    <a:pt x="82" y="92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9"/>
            <p:cNvSpPr/>
            <p:nvPr/>
          </p:nvSpPr>
          <p:spPr>
            <a:xfrm>
              <a:off x="5781085" y="1249938"/>
              <a:ext cx="763707" cy="486204"/>
            </a:xfrm>
            <a:custGeom>
              <a:avLst/>
              <a:gdLst/>
              <a:ahLst/>
              <a:cxnLst/>
              <a:rect l="l" t="t" r="r" b="b"/>
              <a:pathLst>
                <a:path w="9630" h="6131" extrusionOk="0">
                  <a:moveTo>
                    <a:pt x="9222" y="1058"/>
                  </a:moveTo>
                  <a:cubicBezTo>
                    <a:pt x="7947" y="1"/>
                    <a:pt x="4557" y="2089"/>
                    <a:pt x="3336" y="2442"/>
                  </a:cubicBezTo>
                  <a:cubicBezTo>
                    <a:pt x="2251" y="2740"/>
                    <a:pt x="895" y="1899"/>
                    <a:pt x="787" y="1872"/>
                  </a:cubicBezTo>
                  <a:cubicBezTo>
                    <a:pt x="705" y="1872"/>
                    <a:pt x="0" y="3391"/>
                    <a:pt x="3092" y="4612"/>
                  </a:cubicBezTo>
                  <a:cubicBezTo>
                    <a:pt x="7079" y="6131"/>
                    <a:pt x="7296" y="2306"/>
                    <a:pt x="8761" y="2279"/>
                  </a:cubicBezTo>
                  <a:cubicBezTo>
                    <a:pt x="8761" y="2279"/>
                    <a:pt x="9114" y="2225"/>
                    <a:pt x="9195" y="2333"/>
                  </a:cubicBezTo>
                  <a:cubicBezTo>
                    <a:pt x="9629" y="1926"/>
                    <a:pt x="9575" y="1330"/>
                    <a:pt x="9222" y="10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9"/>
            <p:cNvSpPr/>
            <p:nvPr/>
          </p:nvSpPr>
          <p:spPr>
            <a:xfrm>
              <a:off x="6475876" y="1376822"/>
              <a:ext cx="19430" cy="21650"/>
            </a:xfrm>
            <a:custGeom>
              <a:avLst/>
              <a:gdLst/>
              <a:ahLst/>
              <a:cxnLst/>
              <a:rect l="l" t="t" r="r" b="b"/>
              <a:pathLst>
                <a:path w="245" h="273" extrusionOk="0">
                  <a:moveTo>
                    <a:pt x="54" y="218"/>
                  </a:moveTo>
                  <a:cubicBezTo>
                    <a:pt x="0" y="191"/>
                    <a:pt x="0" y="137"/>
                    <a:pt x="27" y="55"/>
                  </a:cubicBezTo>
                  <a:cubicBezTo>
                    <a:pt x="54" y="1"/>
                    <a:pt x="136" y="1"/>
                    <a:pt x="190" y="28"/>
                  </a:cubicBezTo>
                  <a:cubicBezTo>
                    <a:pt x="244" y="55"/>
                    <a:pt x="244" y="137"/>
                    <a:pt x="217" y="191"/>
                  </a:cubicBezTo>
                  <a:cubicBezTo>
                    <a:pt x="163" y="272"/>
                    <a:pt x="81" y="272"/>
                    <a:pt x="54" y="2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9"/>
            <p:cNvSpPr/>
            <p:nvPr/>
          </p:nvSpPr>
          <p:spPr>
            <a:xfrm>
              <a:off x="5770299" y="744464"/>
              <a:ext cx="314127" cy="206583"/>
            </a:xfrm>
            <a:custGeom>
              <a:avLst/>
              <a:gdLst/>
              <a:ahLst/>
              <a:cxnLst/>
              <a:rect l="l" t="t" r="r" b="b"/>
              <a:pathLst>
                <a:path w="3961" h="2605" extrusionOk="0">
                  <a:moveTo>
                    <a:pt x="0" y="0"/>
                  </a:moveTo>
                  <a:cubicBezTo>
                    <a:pt x="136" y="299"/>
                    <a:pt x="326" y="651"/>
                    <a:pt x="624" y="923"/>
                  </a:cubicBezTo>
                  <a:cubicBezTo>
                    <a:pt x="679" y="977"/>
                    <a:pt x="787" y="1031"/>
                    <a:pt x="841" y="1113"/>
                  </a:cubicBezTo>
                  <a:cubicBezTo>
                    <a:pt x="1628" y="1547"/>
                    <a:pt x="2414" y="1926"/>
                    <a:pt x="3255" y="2279"/>
                  </a:cubicBezTo>
                  <a:cubicBezTo>
                    <a:pt x="3364" y="2306"/>
                    <a:pt x="3879" y="2577"/>
                    <a:pt x="3961" y="2604"/>
                  </a:cubicBezTo>
                  <a:lnTo>
                    <a:pt x="3961" y="2360"/>
                  </a:lnTo>
                  <a:cubicBezTo>
                    <a:pt x="3906" y="2198"/>
                    <a:pt x="1085" y="679"/>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9"/>
            <p:cNvSpPr/>
            <p:nvPr/>
          </p:nvSpPr>
          <p:spPr>
            <a:xfrm>
              <a:off x="5821927" y="836931"/>
              <a:ext cx="320551" cy="154957"/>
            </a:xfrm>
            <a:custGeom>
              <a:avLst/>
              <a:gdLst/>
              <a:ahLst/>
              <a:cxnLst/>
              <a:rect l="l" t="t" r="r" b="b"/>
              <a:pathLst>
                <a:path w="4042" h="1954" extrusionOk="0">
                  <a:moveTo>
                    <a:pt x="4042" y="1899"/>
                  </a:moveTo>
                  <a:lnTo>
                    <a:pt x="3961" y="1899"/>
                  </a:lnTo>
                  <a:lnTo>
                    <a:pt x="3852" y="1954"/>
                  </a:lnTo>
                  <a:lnTo>
                    <a:pt x="3554" y="1845"/>
                  </a:lnTo>
                  <a:lnTo>
                    <a:pt x="3499" y="1845"/>
                  </a:lnTo>
                  <a:cubicBezTo>
                    <a:pt x="3038" y="1737"/>
                    <a:pt x="2631" y="1601"/>
                    <a:pt x="2197" y="1465"/>
                  </a:cubicBezTo>
                  <a:cubicBezTo>
                    <a:pt x="1791" y="1330"/>
                    <a:pt x="1384" y="1194"/>
                    <a:pt x="977" y="1032"/>
                  </a:cubicBezTo>
                  <a:cubicBezTo>
                    <a:pt x="868" y="1004"/>
                    <a:pt x="760" y="923"/>
                    <a:pt x="706" y="869"/>
                  </a:cubicBezTo>
                  <a:cubicBezTo>
                    <a:pt x="434" y="625"/>
                    <a:pt x="163" y="326"/>
                    <a:pt x="0" y="1"/>
                  </a:cubicBezTo>
                  <a:cubicBezTo>
                    <a:pt x="489" y="245"/>
                    <a:pt x="1357" y="598"/>
                    <a:pt x="2170" y="896"/>
                  </a:cubicBezTo>
                  <a:cubicBezTo>
                    <a:pt x="2442" y="1004"/>
                    <a:pt x="2713" y="1113"/>
                    <a:pt x="2930" y="1194"/>
                  </a:cubicBezTo>
                  <a:cubicBezTo>
                    <a:pt x="3065" y="1276"/>
                    <a:pt x="3174" y="1303"/>
                    <a:pt x="3310" y="1330"/>
                  </a:cubicBezTo>
                  <a:cubicBezTo>
                    <a:pt x="3527" y="1411"/>
                    <a:pt x="3689" y="1493"/>
                    <a:pt x="3852" y="1574"/>
                  </a:cubicBezTo>
                  <a:cubicBezTo>
                    <a:pt x="3906" y="1710"/>
                    <a:pt x="3961" y="1818"/>
                    <a:pt x="4042" y="18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9"/>
            <p:cNvSpPr/>
            <p:nvPr/>
          </p:nvSpPr>
          <p:spPr>
            <a:xfrm>
              <a:off x="5867130" y="918692"/>
              <a:ext cx="296918" cy="107613"/>
            </a:xfrm>
            <a:custGeom>
              <a:avLst/>
              <a:gdLst/>
              <a:ahLst/>
              <a:cxnLst/>
              <a:rect l="l" t="t" r="r" b="b"/>
              <a:pathLst>
                <a:path w="3744" h="1357" extrusionOk="0">
                  <a:moveTo>
                    <a:pt x="3743" y="1357"/>
                  </a:moveTo>
                  <a:cubicBezTo>
                    <a:pt x="3553" y="1330"/>
                    <a:pt x="3418" y="1330"/>
                    <a:pt x="3255" y="1302"/>
                  </a:cubicBezTo>
                  <a:cubicBezTo>
                    <a:pt x="2658" y="1194"/>
                    <a:pt x="2007" y="1085"/>
                    <a:pt x="1438" y="950"/>
                  </a:cubicBezTo>
                  <a:cubicBezTo>
                    <a:pt x="1329" y="923"/>
                    <a:pt x="1221" y="923"/>
                    <a:pt x="1112" y="896"/>
                  </a:cubicBezTo>
                  <a:cubicBezTo>
                    <a:pt x="1031" y="841"/>
                    <a:pt x="922" y="814"/>
                    <a:pt x="814" y="760"/>
                  </a:cubicBezTo>
                  <a:cubicBezTo>
                    <a:pt x="515" y="543"/>
                    <a:pt x="244" y="272"/>
                    <a:pt x="0" y="1"/>
                  </a:cubicBezTo>
                  <a:cubicBezTo>
                    <a:pt x="407" y="136"/>
                    <a:pt x="977" y="272"/>
                    <a:pt x="1627" y="434"/>
                  </a:cubicBezTo>
                  <a:cubicBezTo>
                    <a:pt x="2034" y="543"/>
                    <a:pt x="2468" y="679"/>
                    <a:pt x="2875" y="787"/>
                  </a:cubicBezTo>
                  <a:cubicBezTo>
                    <a:pt x="3065" y="814"/>
                    <a:pt x="3228" y="896"/>
                    <a:pt x="3391" y="923"/>
                  </a:cubicBezTo>
                  <a:cubicBezTo>
                    <a:pt x="3418" y="923"/>
                    <a:pt x="3472" y="950"/>
                    <a:pt x="3499" y="950"/>
                  </a:cubicBezTo>
                  <a:cubicBezTo>
                    <a:pt x="3553" y="1031"/>
                    <a:pt x="3608" y="1113"/>
                    <a:pt x="3635" y="1194"/>
                  </a:cubicBezTo>
                  <a:cubicBezTo>
                    <a:pt x="3662" y="1221"/>
                    <a:pt x="3689" y="1302"/>
                    <a:pt x="3743" y="135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9"/>
            <p:cNvSpPr/>
            <p:nvPr/>
          </p:nvSpPr>
          <p:spPr>
            <a:xfrm>
              <a:off x="5901549" y="981103"/>
              <a:ext cx="271064" cy="64552"/>
            </a:xfrm>
            <a:custGeom>
              <a:avLst/>
              <a:gdLst/>
              <a:ahLst/>
              <a:cxnLst/>
              <a:rect l="l" t="t" r="r" b="b"/>
              <a:pathLst>
                <a:path w="3418" h="814" extrusionOk="0">
                  <a:moveTo>
                    <a:pt x="3418" y="814"/>
                  </a:moveTo>
                  <a:lnTo>
                    <a:pt x="3065" y="814"/>
                  </a:lnTo>
                  <a:cubicBezTo>
                    <a:pt x="2468" y="814"/>
                    <a:pt x="1926" y="760"/>
                    <a:pt x="1383" y="705"/>
                  </a:cubicBezTo>
                  <a:lnTo>
                    <a:pt x="1221" y="705"/>
                  </a:lnTo>
                  <a:cubicBezTo>
                    <a:pt x="1112" y="705"/>
                    <a:pt x="1031" y="678"/>
                    <a:pt x="922" y="597"/>
                  </a:cubicBezTo>
                  <a:cubicBezTo>
                    <a:pt x="597" y="434"/>
                    <a:pt x="271" y="217"/>
                    <a:pt x="0" y="0"/>
                  </a:cubicBezTo>
                  <a:cubicBezTo>
                    <a:pt x="271" y="27"/>
                    <a:pt x="624" y="81"/>
                    <a:pt x="1031" y="136"/>
                  </a:cubicBezTo>
                  <a:cubicBezTo>
                    <a:pt x="1573" y="190"/>
                    <a:pt x="2170" y="271"/>
                    <a:pt x="2767" y="326"/>
                  </a:cubicBezTo>
                  <a:cubicBezTo>
                    <a:pt x="2929" y="380"/>
                    <a:pt x="3092" y="380"/>
                    <a:pt x="3228" y="407"/>
                  </a:cubicBezTo>
                  <a:cubicBezTo>
                    <a:pt x="3255" y="461"/>
                    <a:pt x="3309" y="488"/>
                    <a:pt x="3336" y="570"/>
                  </a:cubicBezTo>
                  <a:cubicBezTo>
                    <a:pt x="3363" y="597"/>
                    <a:pt x="3363" y="624"/>
                    <a:pt x="3363" y="678"/>
                  </a:cubicBezTo>
                  <a:cubicBezTo>
                    <a:pt x="3391" y="705"/>
                    <a:pt x="3391" y="760"/>
                    <a:pt x="3418" y="81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5920899" y="1032729"/>
              <a:ext cx="264641" cy="47344"/>
            </a:xfrm>
            <a:custGeom>
              <a:avLst/>
              <a:gdLst/>
              <a:ahLst/>
              <a:cxnLst/>
              <a:rect l="l" t="t" r="r" b="b"/>
              <a:pathLst>
                <a:path w="3337" h="597" extrusionOk="0">
                  <a:moveTo>
                    <a:pt x="3336" y="407"/>
                  </a:moveTo>
                  <a:cubicBezTo>
                    <a:pt x="3228" y="407"/>
                    <a:pt x="3092" y="434"/>
                    <a:pt x="2984" y="434"/>
                  </a:cubicBezTo>
                  <a:cubicBezTo>
                    <a:pt x="2414" y="488"/>
                    <a:pt x="1845" y="570"/>
                    <a:pt x="1302" y="597"/>
                  </a:cubicBezTo>
                  <a:cubicBezTo>
                    <a:pt x="1194" y="597"/>
                    <a:pt x="1085" y="597"/>
                    <a:pt x="977" y="570"/>
                  </a:cubicBezTo>
                  <a:cubicBezTo>
                    <a:pt x="922" y="543"/>
                    <a:pt x="841" y="543"/>
                    <a:pt x="787" y="488"/>
                  </a:cubicBezTo>
                  <a:cubicBezTo>
                    <a:pt x="515" y="407"/>
                    <a:pt x="244" y="271"/>
                    <a:pt x="0" y="81"/>
                  </a:cubicBezTo>
                  <a:cubicBezTo>
                    <a:pt x="299" y="81"/>
                    <a:pt x="705" y="81"/>
                    <a:pt x="1194" y="54"/>
                  </a:cubicBezTo>
                  <a:cubicBezTo>
                    <a:pt x="1709" y="27"/>
                    <a:pt x="2251" y="27"/>
                    <a:pt x="2794" y="0"/>
                  </a:cubicBezTo>
                  <a:lnTo>
                    <a:pt x="3174" y="0"/>
                  </a:lnTo>
                  <a:cubicBezTo>
                    <a:pt x="3228" y="54"/>
                    <a:pt x="3255" y="81"/>
                    <a:pt x="3282" y="163"/>
                  </a:cubicBezTo>
                  <a:cubicBezTo>
                    <a:pt x="3228" y="271"/>
                    <a:pt x="3282" y="326"/>
                    <a:pt x="3336"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5933747" y="1067146"/>
              <a:ext cx="264720" cy="45202"/>
            </a:xfrm>
            <a:custGeom>
              <a:avLst/>
              <a:gdLst/>
              <a:ahLst/>
              <a:cxnLst/>
              <a:rect l="l" t="t" r="r" b="b"/>
              <a:pathLst>
                <a:path w="3338" h="570" extrusionOk="0">
                  <a:moveTo>
                    <a:pt x="3337" y="380"/>
                  </a:moveTo>
                  <a:cubicBezTo>
                    <a:pt x="3256" y="380"/>
                    <a:pt x="3229" y="407"/>
                    <a:pt x="3201" y="434"/>
                  </a:cubicBezTo>
                  <a:cubicBezTo>
                    <a:pt x="3174" y="461"/>
                    <a:pt x="3093" y="461"/>
                    <a:pt x="3066" y="461"/>
                  </a:cubicBezTo>
                  <a:cubicBezTo>
                    <a:pt x="2985" y="461"/>
                    <a:pt x="2930" y="434"/>
                    <a:pt x="2903" y="434"/>
                  </a:cubicBezTo>
                  <a:lnTo>
                    <a:pt x="2903" y="434"/>
                  </a:lnTo>
                  <a:cubicBezTo>
                    <a:pt x="2361" y="488"/>
                    <a:pt x="1818" y="543"/>
                    <a:pt x="1303" y="570"/>
                  </a:cubicBezTo>
                  <a:cubicBezTo>
                    <a:pt x="1194" y="570"/>
                    <a:pt x="1086" y="570"/>
                    <a:pt x="1004" y="543"/>
                  </a:cubicBezTo>
                  <a:cubicBezTo>
                    <a:pt x="950" y="543"/>
                    <a:pt x="950" y="543"/>
                    <a:pt x="923" y="488"/>
                  </a:cubicBezTo>
                  <a:cubicBezTo>
                    <a:pt x="598" y="407"/>
                    <a:pt x="272" y="217"/>
                    <a:pt x="1" y="54"/>
                  </a:cubicBezTo>
                  <a:lnTo>
                    <a:pt x="652" y="54"/>
                  </a:lnTo>
                  <a:cubicBezTo>
                    <a:pt x="1303" y="54"/>
                    <a:pt x="2144" y="0"/>
                    <a:pt x="2849" y="0"/>
                  </a:cubicBezTo>
                  <a:lnTo>
                    <a:pt x="3229" y="0"/>
                  </a:lnTo>
                  <a:lnTo>
                    <a:pt x="3229" y="0"/>
                  </a:lnTo>
                  <a:cubicBezTo>
                    <a:pt x="3229" y="109"/>
                    <a:pt x="3256" y="244"/>
                    <a:pt x="3337"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5938108" y="1101563"/>
              <a:ext cx="275347" cy="45202"/>
            </a:xfrm>
            <a:custGeom>
              <a:avLst/>
              <a:gdLst/>
              <a:ahLst/>
              <a:cxnLst/>
              <a:rect l="l" t="t" r="r" b="b"/>
              <a:pathLst>
                <a:path w="3472" h="570" extrusionOk="0">
                  <a:moveTo>
                    <a:pt x="3472" y="380"/>
                  </a:moveTo>
                  <a:cubicBezTo>
                    <a:pt x="3363" y="407"/>
                    <a:pt x="3282" y="407"/>
                    <a:pt x="3174" y="407"/>
                  </a:cubicBezTo>
                  <a:cubicBezTo>
                    <a:pt x="2631" y="488"/>
                    <a:pt x="2062" y="543"/>
                    <a:pt x="1519" y="570"/>
                  </a:cubicBezTo>
                  <a:lnTo>
                    <a:pt x="1275" y="570"/>
                  </a:lnTo>
                  <a:cubicBezTo>
                    <a:pt x="1166" y="570"/>
                    <a:pt x="1085" y="570"/>
                    <a:pt x="977" y="543"/>
                  </a:cubicBezTo>
                  <a:cubicBezTo>
                    <a:pt x="597" y="434"/>
                    <a:pt x="271" y="271"/>
                    <a:pt x="0" y="81"/>
                  </a:cubicBezTo>
                  <a:lnTo>
                    <a:pt x="868" y="81"/>
                  </a:lnTo>
                  <a:cubicBezTo>
                    <a:pt x="1492" y="27"/>
                    <a:pt x="2224" y="0"/>
                    <a:pt x="2875" y="0"/>
                  </a:cubicBezTo>
                  <a:lnTo>
                    <a:pt x="3038" y="0"/>
                  </a:lnTo>
                  <a:lnTo>
                    <a:pt x="3391" y="0"/>
                  </a:lnTo>
                  <a:cubicBezTo>
                    <a:pt x="3418" y="109"/>
                    <a:pt x="3445" y="163"/>
                    <a:pt x="3472" y="271"/>
                  </a:cubicBezTo>
                  <a:cubicBezTo>
                    <a:pt x="3445" y="298"/>
                    <a:pt x="3445" y="353"/>
                    <a:pt x="3472"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5950956" y="1120913"/>
              <a:ext cx="271144" cy="73196"/>
            </a:xfrm>
            <a:custGeom>
              <a:avLst/>
              <a:gdLst/>
              <a:ahLst/>
              <a:cxnLst/>
              <a:rect l="l" t="t" r="r" b="b"/>
              <a:pathLst>
                <a:path w="3419" h="923" extrusionOk="0">
                  <a:moveTo>
                    <a:pt x="3418" y="407"/>
                  </a:moveTo>
                  <a:lnTo>
                    <a:pt x="3120" y="516"/>
                  </a:lnTo>
                  <a:cubicBezTo>
                    <a:pt x="2686" y="651"/>
                    <a:pt x="2225" y="732"/>
                    <a:pt x="1791" y="814"/>
                  </a:cubicBezTo>
                  <a:cubicBezTo>
                    <a:pt x="1655" y="841"/>
                    <a:pt x="1520" y="868"/>
                    <a:pt x="1384" y="868"/>
                  </a:cubicBezTo>
                  <a:cubicBezTo>
                    <a:pt x="1276" y="922"/>
                    <a:pt x="1194" y="922"/>
                    <a:pt x="1059" y="868"/>
                  </a:cubicBezTo>
                  <a:cubicBezTo>
                    <a:pt x="679" y="814"/>
                    <a:pt x="299" y="705"/>
                    <a:pt x="1" y="543"/>
                  </a:cubicBezTo>
                  <a:cubicBezTo>
                    <a:pt x="326" y="488"/>
                    <a:pt x="815" y="434"/>
                    <a:pt x="1330" y="326"/>
                  </a:cubicBezTo>
                  <a:cubicBezTo>
                    <a:pt x="1872" y="217"/>
                    <a:pt x="2442" y="136"/>
                    <a:pt x="2957" y="54"/>
                  </a:cubicBezTo>
                  <a:cubicBezTo>
                    <a:pt x="3039" y="27"/>
                    <a:pt x="3147" y="27"/>
                    <a:pt x="3256" y="0"/>
                  </a:cubicBezTo>
                  <a:cubicBezTo>
                    <a:pt x="3256" y="27"/>
                    <a:pt x="3283" y="54"/>
                    <a:pt x="3283" y="109"/>
                  </a:cubicBezTo>
                  <a:cubicBezTo>
                    <a:pt x="3310" y="163"/>
                    <a:pt x="3310" y="217"/>
                    <a:pt x="3364" y="299"/>
                  </a:cubicBezTo>
                  <a:cubicBezTo>
                    <a:pt x="3391" y="326"/>
                    <a:pt x="3391" y="380"/>
                    <a:pt x="3418"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5948815" y="1142404"/>
              <a:ext cx="277568" cy="96828"/>
            </a:xfrm>
            <a:custGeom>
              <a:avLst/>
              <a:gdLst/>
              <a:ahLst/>
              <a:cxnLst/>
              <a:rect l="l" t="t" r="r" b="b"/>
              <a:pathLst>
                <a:path w="3500" h="1221" extrusionOk="0">
                  <a:moveTo>
                    <a:pt x="3500" y="407"/>
                  </a:moveTo>
                  <a:cubicBezTo>
                    <a:pt x="3418" y="434"/>
                    <a:pt x="3283" y="516"/>
                    <a:pt x="3174" y="543"/>
                  </a:cubicBezTo>
                  <a:cubicBezTo>
                    <a:pt x="2605" y="787"/>
                    <a:pt x="2062" y="977"/>
                    <a:pt x="1465" y="1140"/>
                  </a:cubicBezTo>
                  <a:cubicBezTo>
                    <a:pt x="1438" y="1140"/>
                    <a:pt x="1411" y="1194"/>
                    <a:pt x="1384" y="1194"/>
                  </a:cubicBezTo>
                  <a:cubicBezTo>
                    <a:pt x="1276" y="1221"/>
                    <a:pt x="1167" y="1221"/>
                    <a:pt x="1086" y="1221"/>
                  </a:cubicBezTo>
                  <a:cubicBezTo>
                    <a:pt x="706" y="1194"/>
                    <a:pt x="326" y="1112"/>
                    <a:pt x="1" y="1004"/>
                  </a:cubicBezTo>
                  <a:cubicBezTo>
                    <a:pt x="435" y="923"/>
                    <a:pt x="1113" y="706"/>
                    <a:pt x="1791" y="516"/>
                  </a:cubicBezTo>
                  <a:cubicBezTo>
                    <a:pt x="2225" y="380"/>
                    <a:pt x="2713" y="245"/>
                    <a:pt x="3120" y="109"/>
                  </a:cubicBezTo>
                  <a:lnTo>
                    <a:pt x="3418" y="0"/>
                  </a:lnTo>
                  <a:cubicBezTo>
                    <a:pt x="3418" y="28"/>
                    <a:pt x="3445" y="55"/>
                    <a:pt x="3445" y="55"/>
                  </a:cubicBezTo>
                  <a:cubicBezTo>
                    <a:pt x="3473" y="245"/>
                    <a:pt x="3500" y="326"/>
                    <a:pt x="350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5946673" y="1174680"/>
              <a:ext cx="292635" cy="116178"/>
            </a:xfrm>
            <a:custGeom>
              <a:avLst/>
              <a:gdLst/>
              <a:ahLst/>
              <a:cxnLst/>
              <a:rect l="l" t="t" r="r" b="b"/>
              <a:pathLst>
                <a:path w="3690" h="1465" extrusionOk="0">
                  <a:moveTo>
                    <a:pt x="3689" y="326"/>
                  </a:moveTo>
                  <a:cubicBezTo>
                    <a:pt x="3554" y="407"/>
                    <a:pt x="3445" y="461"/>
                    <a:pt x="3310" y="543"/>
                  </a:cubicBezTo>
                  <a:cubicBezTo>
                    <a:pt x="2686" y="841"/>
                    <a:pt x="2062" y="1139"/>
                    <a:pt x="1411" y="1384"/>
                  </a:cubicBezTo>
                  <a:cubicBezTo>
                    <a:pt x="1303" y="1411"/>
                    <a:pt x="1221" y="1465"/>
                    <a:pt x="1140" y="1465"/>
                  </a:cubicBezTo>
                  <a:lnTo>
                    <a:pt x="1086" y="1465"/>
                  </a:lnTo>
                  <a:cubicBezTo>
                    <a:pt x="733" y="1465"/>
                    <a:pt x="353" y="1411"/>
                    <a:pt x="1" y="1329"/>
                  </a:cubicBezTo>
                  <a:cubicBezTo>
                    <a:pt x="407" y="1194"/>
                    <a:pt x="950" y="977"/>
                    <a:pt x="1574" y="787"/>
                  </a:cubicBezTo>
                  <a:cubicBezTo>
                    <a:pt x="2143" y="570"/>
                    <a:pt x="2767" y="326"/>
                    <a:pt x="3255" y="136"/>
                  </a:cubicBezTo>
                  <a:cubicBezTo>
                    <a:pt x="3364" y="109"/>
                    <a:pt x="3500" y="54"/>
                    <a:pt x="3608" y="0"/>
                  </a:cubicBezTo>
                  <a:lnTo>
                    <a:pt x="3608" y="0"/>
                  </a:lnTo>
                  <a:cubicBezTo>
                    <a:pt x="3635" y="54"/>
                    <a:pt x="3662" y="163"/>
                    <a:pt x="3662" y="244"/>
                  </a:cubicBezTo>
                  <a:cubicBezTo>
                    <a:pt x="3635" y="271"/>
                    <a:pt x="3635" y="299"/>
                    <a:pt x="3689"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5942391" y="1196171"/>
              <a:ext cx="299059" cy="142031"/>
            </a:xfrm>
            <a:custGeom>
              <a:avLst/>
              <a:gdLst/>
              <a:ahLst/>
              <a:cxnLst/>
              <a:rect l="l" t="t" r="r" b="b"/>
              <a:pathLst>
                <a:path w="3771" h="1791" extrusionOk="0">
                  <a:moveTo>
                    <a:pt x="3771" y="272"/>
                  </a:moveTo>
                  <a:cubicBezTo>
                    <a:pt x="3771" y="299"/>
                    <a:pt x="3771" y="299"/>
                    <a:pt x="3771" y="272"/>
                  </a:cubicBezTo>
                  <a:cubicBezTo>
                    <a:pt x="3635" y="380"/>
                    <a:pt x="3499" y="434"/>
                    <a:pt x="3364" y="543"/>
                  </a:cubicBezTo>
                  <a:cubicBezTo>
                    <a:pt x="2876" y="841"/>
                    <a:pt x="2414" y="1113"/>
                    <a:pt x="1926" y="1384"/>
                  </a:cubicBezTo>
                  <a:cubicBezTo>
                    <a:pt x="1763" y="1492"/>
                    <a:pt x="1601" y="1547"/>
                    <a:pt x="1438" y="1655"/>
                  </a:cubicBezTo>
                  <a:lnTo>
                    <a:pt x="1112" y="1764"/>
                  </a:lnTo>
                  <a:cubicBezTo>
                    <a:pt x="760" y="1791"/>
                    <a:pt x="380" y="1791"/>
                    <a:pt x="0" y="1736"/>
                  </a:cubicBezTo>
                  <a:cubicBezTo>
                    <a:pt x="299" y="1601"/>
                    <a:pt x="678" y="1411"/>
                    <a:pt x="1112" y="1221"/>
                  </a:cubicBezTo>
                  <a:cubicBezTo>
                    <a:pt x="1845" y="868"/>
                    <a:pt x="2686" y="462"/>
                    <a:pt x="3282" y="163"/>
                  </a:cubicBezTo>
                  <a:cubicBezTo>
                    <a:pt x="3418" y="109"/>
                    <a:pt x="3526" y="55"/>
                    <a:pt x="3662" y="0"/>
                  </a:cubicBezTo>
                  <a:cubicBezTo>
                    <a:pt x="3662" y="28"/>
                    <a:pt x="3689" y="55"/>
                    <a:pt x="3689" y="109"/>
                  </a:cubicBezTo>
                  <a:cubicBezTo>
                    <a:pt x="3689" y="136"/>
                    <a:pt x="3743" y="163"/>
                    <a:pt x="3743" y="190"/>
                  </a:cubicBezTo>
                  <a:cubicBezTo>
                    <a:pt x="3771" y="190"/>
                    <a:pt x="3771" y="245"/>
                    <a:pt x="377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5959600" y="1209097"/>
              <a:ext cx="286132" cy="185013"/>
            </a:xfrm>
            <a:custGeom>
              <a:avLst/>
              <a:gdLst/>
              <a:ahLst/>
              <a:cxnLst/>
              <a:rect l="l" t="t" r="r" b="b"/>
              <a:pathLst>
                <a:path w="3608" h="2333" extrusionOk="0">
                  <a:moveTo>
                    <a:pt x="3608" y="299"/>
                  </a:moveTo>
                  <a:cubicBezTo>
                    <a:pt x="3581" y="353"/>
                    <a:pt x="3526" y="380"/>
                    <a:pt x="3472" y="407"/>
                  </a:cubicBezTo>
                  <a:cubicBezTo>
                    <a:pt x="3391" y="516"/>
                    <a:pt x="3282" y="570"/>
                    <a:pt x="3174" y="678"/>
                  </a:cubicBezTo>
                  <a:cubicBezTo>
                    <a:pt x="2604" y="1194"/>
                    <a:pt x="1980" y="1655"/>
                    <a:pt x="1384" y="2062"/>
                  </a:cubicBezTo>
                  <a:cubicBezTo>
                    <a:pt x="1275" y="2143"/>
                    <a:pt x="1167" y="2170"/>
                    <a:pt x="1085" y="2197"/>
                  </a:cubicBezTo>
                  <a:lnTo>
                    <a:pt x="570" y="2306"/>
                  </a:lnTo>
                  <a:cubicBezTo>
                    <a:pt x="353" y="2333"/>
                    <a:pt x="163" y="2333"/>
                    <a:pt x="0" y="2333"/>
                  </a:cubicBezTo>
                  <a:cubicBezTo>
                    <a:pt x="434" y="2062"/>
                    <a:pt x="1085" y="1628"/>
                    <a:pt x="1709" y="1194"/>
                  </a:cubicBezTo>
                  <a:cubicBezTo>
                    <a:pt x="2225" y="841"/>
                    <a:pt x="2740" y="488"/>
                    <a:pt x="3147" y="244"/>
                  </a:cubicBezTo>
                  <a:cubicBezTo>
                    <a:pt x="3282" y="136"/>
                    <a:pt x="3418" y="82"/>
                    <a:pt x="3526" y="0"/>
                  </a:cubicBezTo>
                  <a:cubicBezTo>
                    <a:pt x="3526" y="27"/>
                    <a:pt x="3554" y="82"/>
                    <a:pt x="3554" y="109"/>
                  </a:cubicBezTo>
                  <a:cubicBezTo>
                    <a:pt x="3581" y="163"/>
                    <a:pt x="3581" y="244"/>
                    <a:pt x="3608" y="29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5972527" y="1232730"/>
              <a:ext cx="288274" cy="182951"/>
            </a:xfrm>
            <a:custGeom>
              <a:avLst/>
              <a:gdLst/>
              <a:ahLst/>
              <a:cxnLst/>
              <a:rect l="l" t="t" r="r" b="b"/>
              <a:pathLst>
                <a:path w="3635" h="2307" extrusionOk="0">
                  <a:moveTo>
                    <a:pt x="3635" y="679"/>
                  </a:moveTo>
                  <a:cubicBezTo>
                    <a:pt x="3580" y="652"/>
                    <a:pt x="3580" y="652"/>
                    <a:pt x="3553" y="679"/>
                  </a:cubicBezTo>
                  <a:cubicBezTo>
                    <a:pt x="3391" y="869"/>
                    <a:pt x="3255" y="1058"/>
                    <a:pt x="3092" y="1194"/>
                  </a:cubicBezTo>
                  <a:cubicBezTo>
                    <a:pt x="2957" y="1275"/>
                    <a:pt x="2740" y="1275"/>
                    <a:pt x="2631" y="1330"/>
                  </a:cubicBezTo>
                  <a:lnTo>
                    <a:pt x="2631" y="1330"/>
                  </a:lnTo>
                  <a:cubicBezTo>
                    <a:pt x="2224" y="1574"/>
                    <a:pt x="1790" y="1764"/>
                    <a:pt x="1383" y="2089"/>
                  </a:cubicBezTo>
                  <a:cubicBezTo>
                    <a:pt x="1275" y="2143"/>
                    <a:pt x="1194" y="2170"/>
                    <a:pt x="1085" y="2198"/>
                  </a:cubicBezTo>
                  <a:cubicBezTo>
                    <a:pt x="841" y="2279"/>
                    <a:pt x="597" y="2306"/>
                    <a:pt x="380" y="2306"/>
                  </a:cubicBezTo>
                  <a:lnTo>
                    <a:pt x="0" y="2306"/>
                  </a:lnTo>
                  <a:cubicBezTo>
                    <a:pt x="136" y="2252"/>
                    <a:pt x="298" y="2143"/>
                    <a:pt x="461" y="2008"/>
                  </a:cubicBezTo>
                  <a:cubicBezTo>
                    <a:pt x="1248" y="1492"/>
                    <a:pt x="2306" y="760"/>
                    <a:pt x="3038" y="272"/>
                  </a:cubicBezTo>
                  <a:cubicBezTo>
                    <a:pt x="3228" y="163"/>
                    <a:pt x="3363" y="82"/>
                    <a:pt x="3499" y="1"/>
                  </a:cubicBezTo>
                  <a:lnTo>
                    <a:pt x="3499" y="55"/>
                  </a:lnTo>
                  <a:cubicBezTo>
                    <a:pt x="3526" y="245"/>
                    <a:pt x="3553" y="489"/>
                    <a:pt x="3635" y="67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5963883" y="1303705"/>
              <a:ext cx="307703" cy="137748"/>
            </a:xfrm>
            <a:custGeom>
              <a:avLst/>
              <a:gdLst/>
              <a:ahLst/>
              <a:cxnLst/>
              <a:rect l="l" t="t" r="r" b="b"/>
              <a:pathLst>
                <a:path w="3880" h="1737" extrusionOk="0">
                  <a:moveTo>
                    <a:pt x="3879" y="706"/>
                  </a:moveTo>
                  <a:cubicBezTo>
                    <a:pt x="3825" y="679"/>
                    <a:pt x="3798" y="652"/>
                    <a:pt x="3798" y="679"/>
                  </a:cubicBezTo>
                  <a:cubicBezTo>
                    <a:pt x="3500" y="869"/>
                    <a:pt x="3147" y="977"/>
                    <a:pt x="2849" y="1113"/>
                  </a:cubicBezTo>
                  <a:cubicBezTo>
                    <a:pt x="2388" y="1275"/>
                    <a:pt x="1872" y="1411"/>
                    <a:pt x="1384" y="1628"/>
                  </a:cubicBezTo>
                  <a:cubicBezTo>
                    <a:pt x="1275" y="1655"/>
                    <a:pt x="1194" y="1682"/>
                    <a:pt x="1086" y="1682"/>
                  </a:cubicBezTo>
                  <a:cubicBezTo>
                    <a:pt x="706" y="1737"/>
                    <a:pt x="353" y="1682"/>
                    <a:pt x="1" y="1628"/>
                  </a:cubicBezTo>
                  <a:cubicBezTo>
                    <a:pt x="136" y="1547"/>
                    <a:pt x="299" y="1492"/>
                    <a:pt x="489" y="1411"/>
                  </a:cubicBezTo>
                  <a:cubicBezTo>
                    <a:pt x="1113" y="1140"/>
                    <a:pt x="2008" y="733"/>
                    <a:pt x="2740" y="435"/>
                  </a:cubicBezTo>
                  <a:lnTo>
                    <a:pt x="2740" y="435"/>
                  </a:lnTo>
                  <a:cubicBezTo>
                    <a:pt x="2876" y="380"/>
                    <a:pt x="3011" y="326"/>
                    <a:pt x="3120" y="272"/>
                  </a:cubicBezTo>
                  <a:cubicBezTo>
                    <a:pt x="3364" y="163"/>
                    <a:pt x="3608" y="55"/>
                    <a:pt x="3798" y="1"/>
                  </a:cubicBezTo>
                  <a:cubicBezTo>
                    <a:pt x="3798" y="272"/>
                    <a:pt x="3879" y="516"/>
                    <a:pt x="3879" y="7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5998301" y="1344625"/>
              <a:ext cx="264641" cy="120460"/>
            </a:xfrm>
            <a:custGeom>
              <a:avLst/>
              <a:gdLst/>
              <a:ahLst/>
              <a:cxnLst/>
              <a:rect l="l" t="t" r="r" b="b"/>
              <a:pathLst>
                <a:path w="3337" h="1519" extrusionOk="0">
                  <a:moveTo>
                    <a:pt x="3310" y="0"/>
                  </a:moveTo>
                  <a:cubicBezTo>
                    <a:pt x="3228" y="27"/>
                    <a:pt x="3201" y="27"/>
                    <a:pt x="3120" y="54"/>
                  </a:cubicBezTo>
                  <a:cubicBezTo>
                    <a:pt x="2984" y="136"/>
                    <a:pt x="2903" y="163"/>
                    <a:pt x="2767" y="217"/>
                  </a:cubicBezTo>
                  <a:lnTo>
                    <a:pt x="2767" y="217"/>
                  </a:lnTo>
                  <a:cubicBezTo>
                    <a:pt x="2008" y="570"/>
                    <a:pt x="1140" y="949"/>
                    <a:pt x="489" y="1221"/>
                  </a:cubicBezTo>
                  <a:cubicBezTo>
                    <a:pt x="326" y="1275"/>
                    <a:pt x="136" y="1356"/>
                    <a:pt x="1" y="1410"/>
                  </a:cubicBezTo>
                  <a:cubicBezTo>
                    <a:pt x="353" y="1492"/>
                    <a:pt x="733" y="1519"/>
                    <a:pt x="1086" y="1492"/>
                  </a:cubicBezTo>
                  <a:cubicBezTo>
                    <a:pt x="1194" y="1492"/>
                    <a:pt x="1303" y="1438"/>
                    <a:pt x="1411" y="1410"/>
                  </a:cubicBezTo>
                  <a:cubicBezTo>
                    <a:pt x="1872" y="1221"/>
                    <a:pt x="2387" y="1085"/>
                    <a:pt x="2849" y="895"/>
                  </a:cubicBezTo>
                  <a:cubicBezTo>
                    <a:pt x="3038" y="841"/>
                    <a:pt x="3174" y="814"/>
                    <a:pt x="3337" y="732"/>
                  </a:cubicBezTo>
                  <a:cubicBezTo>
                    <a:pt x="3337" y="461"/>
                    <a:pt x="3310" y="217"/>
                    <a:pt x="3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5783226" y="703623"/>
              <a:ext cx="494784" cy="802383"/>
            </a:xfrm>
            <a:custGeom>
              <a:avLst/>
              <a:gdLst/>
              <a:ahLst/>
              <a:cxnLst/>
              <a:rect l="l" t="t" r="r" b="b"/>
              <a:pathLst>
                <a:path w="6239" h="10118" extrusionOk="0">
                  <a:moveTo>
                    <a:pt x="2875" y="9710"/>
                  </a:moveTo>
                  <a:cubicBezTo>
                    <a:pt x="3472" y="9385"/>
                    <a:pt x="4367" y="9521"/>
                    <a:pt x="4693" y="8951"/>
                  </a:cubicBezTo>
                  <a:cubicBezTo>
                    <a:pt x="4828" y="8707"/>
                    <a:pt x="5371" y="8110"/>
                    <a:pt x="5398" y="7839"/>
                  </a:cubicBezTo>
                  <a:lnTo>
                    <a:pt x="5398" y="7758"/>
                  </a:lnTo>
                  <a:lnTo>
                    <a:pt x="5398" y="7730"/>
                  </a:lnTo>
                  <a:cubicBezTo>
                    <a:pt x="5425" y="7486"/>
                    <a:pt x="5425" y="7296"/>
                    <a:pt x="5425" y="7079"/>
                  </a:cubicBezTo>
                  <a:lnTo>
                    <a:pt x="5425" y="6998"/>
                  </a:lnTo>
                  <a:lnTo>
                    <a:pt x="5425" y="6781"/>
                  </a:lnTo>
                  <a:lnTo>
                    <a:pt x="5425" y="6645"/>
                  </a:lnTo>
                  <a:cubicBezTo>
                    <a:pt x="5425" y="6591"/>
                    <a:pt x="5425" y="6537"/>
                    <a:pt x="5398" y="6483"/>
                  </a:cubicBezTo>
                  <a:cubicBezTo>
                    <a:pt x="5398" y="6428"/>
                    <a:pt x="5398" y="6374"/>
                    <a:pt x="5371" y="6347"/>
                  </a:cubicBezTo>
                  <a:cubicBezTo>
                    <a:pt x="5371" y="6239"/>
                    <a:pt x="5316" y="6184"/>
                    <a:pt x="5316" y="6103"/>
                  </a:cubicBezTo>
                  <a:lnTo>
                    <a:pt x="5316" y="6076"/>
                  </a:lnTo>
                  <a:cubicBezTo>
                    <a:pt x="5289" y="5967"/>
                    <a:pt x="5262" y="5859"/>
                    <a:pt x="5262" y="5778"/>
                  </a:cubicBezTo>
                  <a:cubicBezTo>
                    <a:pt x="5262" y="5723"/>
                    <a:pt x="5262" y="5696"/>
                    <a:pt x="5235" y="5696"/>
                  </a:cubicBezTo>
                  <a:cubicBezTo>
                    <a:pt x="5181" y="5642"/>
                    <a:pt x="5154" y="5533"/>
                    <a:pt x="5154" y="5452"/>
                  </a:cubicBezTo>
                  <a:cubicBezTo>
                    <a:pt x="5154" y="5425"/>
                    <a:pt x="5127" y="5398"/>
                    <a:pt x="5127" y="5371"/>
                  </a:cubicBezTo>
                  <a:cubicBezTo>
                    <a:pt x="5099" y="5262"/>
                    <a:pt x="5045" y="5181"/>
                    <a:pt x="5018" y="5099"/>
                  </a:cubicBezTo>
                  <a:cubicBezTo>
                    <a:pt x="5018" y="5099"/>
                    <a:pt x="5018" y="5045"/>
                    <a:pt x="4991" y="5045"/>
                  </a:cubicBezTo>
                  <a:lnTo>
                    <a:pt x="4991" y="5045"/>
                  </a:lnTo>
                  <a:lnTo>
                    <a:pt x="4774" y="4638"/>
                  </a:lnTo>
                  <a:cubicBezTo>
                    <a:pt x="4774" y="4638"/>
                    <a:pt x="4774" y="4611"/>
                    <a:pt x="4747" y="4611"/>
                  </a:cubicBezTo>
                  <a:cubicBezTo>
                    <a:pt x="4720" y="4557"/>
                    <a:pt x="4638" y="4448"/>
                    <a:pt x="4611" y="4367"/>
                  </a:cubicBezTo>
                  <a:cubicBezTo>
                    <a:pt x="4584" y="4313"/>
                    <a:pt x="4557" y="4259"/>
                    <a:pt x="4503" y="4204"/>
                  </a:cubicBezTo>
                  <a:cubicBezTo>
                    <a:pt x="4476" y="4150"/>
                    <a:pt x="4449" y="4096"/>
                    <a:pt x="4421" y="4042"/>
                  </a:cubicBezTo>
                  <a:cubicBezTo>
                    <a:pt x="4367" y="3960"/>
                    <a:pt x="4340" y="3933"/>
                    <a:pt x="4313" y="3879"/>
                  </a:cubicBezTo>
                  <a:cubicBezTo>
                    <a:pt x="4232" y="3770"/>
                    <a:pt x="4150" y="3662"/>
                    <a:pt x="4069" y="3526"/>
                  </a:cubicBezTo>
                  <a:lnTo>
                    <a:pt x="4042" y="3499"/>
                  </a:lnTo>
                  <a:cubicBezTo>
                    <a:pt x="3906" y="3309"/>
                    <a:pt x="3770" y="3146"/>
                    <a:pt x="3608" y="3011"/>
                  </a:cubicBezTo>
                  <a:lnTo>
                    <a:pt x="3608" y="3011"/>
                  </a:lnTo>
                  <a:lnTo>
                    <a:pt x="3526" y="2957"/>
                  </a:lnTo>
                  <a:cubicBezTo>
                    <a:pt x="3201" y="2604"/>
                    <a:pt x="2821" y="2306"/>
                    <a:pt x="2441" y="2007"/>
                  </a:cubicBezTo>
                  <a:lnTo>
                    <a:pt x="2441" y="2007"/>
                  </a:lnTo>
                  <a:cubicBezTo>
                    <a:pt x="1899" y="1546"/>
                    <a:pt x="1302" y="1194"/>
                    <a:pt x="678" y="841"/>
                  </a:cubicBezTo>
                  <a:cubicBezTo>
                    <a:pt x="380" y="678"/>
                    <a:pt x="244" y="271"/>
                    <a:pt x="0" y="0"/>
                  </a:cubicBezTo>
                  <a:cubicBezTo>
                    <a:pt x="2116" y="678"/>
                    <a:pt x="3499" y="1926"/>
                    <a:pt x="4421" y="3336"/>
                  </a:cubicBezTo>
                  <a:lnTo>
                    <a:pt x="4611" y="3635"/>
                  </a:lnTo>
                  <a:lnTo>
                    <a:pt x="4638" y="3662"/>
                  </a:lnTo>
                  <a:cubicBezTo>
                    <a:pt x="4720" y="3743"/>
                    <a:pt x="4747" y="3825"/>
                    <a:pt x="4774" y="3906"/>
                  </a:cubicBezTo>
                  <a:cubicBezTo>
                    <a:pt x="4828" y="3960"/>
                    <a:pt x="4855" y="4014"/>
                    <a:pt x="4883" y="4069"/>
                  </a:cubicBezTo>
                  <a:cubicBezTo>
                    <a:pt x="4910" y="4096"/>
                    <a:pt x="4910" y="4150"/>
                    <a:pt x="4910" y="4177"/>
                  </a:cubicBezTo>
                  <a:cubicBezTo>
                    <a:pt x="4964" y="4231"/>
                    <a:pt x="4991" y="4286"/>
                    <a:pt x="5018" y="4340"/>
                  </a:cubicBezTo>
                  <a:cubicBezTo>
                    <a:pt x="5045" y="4421"/>
                    <a:pt x="5099" y="4503"/>
                    <a:pt x="5127" y="4584"/>
                  </a:cubicBezTo>
                  <a:lnTo>
                    <a:pt x="5127" y="4584"/>
                  </a:lnTo>
                  <a:cubicBezTo>
                    <a:pt x="5181" y="4720"/>
                    <a:pt x="5262" y="4855"/>
                    <a:pt x="5289" y="4991"/>
                  </a:cubicBezTo>
                  <a:cubicBezTo>
                    <a:pt x="5289" y="4991"/>
                    <a:pt x="5289" y="5018"/>
                    <a:pt x="5316" y="5018"/>
                  </a:cubicBezTo>
                  <a:cubicBezTo>
                    <a:pt x="5371" y="5127"/>
                    <a:pt x="5398" y="5181"/>
                    <a:pt x="5425" y="5289"/>
                  </a:cubicBezTo>
                  <a:cubicBezTo>
                    <a:pt x="5425" y="5316"/>
                    <a:pt x="5479" y="5371"/>
                    <a:pt x="5479" y="5398"/>
                  </a:cubicBezTo>
                  <a:cubicBezTo>
                    <a:pt x="5506" y="5452"/>
                    <a:pt x="5506" y="5533"/>
                    <a:pt x="5533" y="5588"/>
                  </a:cubicBezTo>
                  <a:cubicBezTo>
                    <a:pt x="5533" y="5642"/>
                    <a:pt x="5561" y="5669"/>
                    <a:pt x="5561" y="5669"/>
                  </a:cubicBezTo>
                  <a:cubicBezTo>
                    <a:pt x="5615" y="5778"/>
                    <a:pt x="5642" y="5859"/>
                    <a:pt x="5669" y="5940"/>
                  </a:cubicBezTo>
                  <a:lnTo>
                    <a:pt x="5669" y="5940"/>
                  </a:lnTo>
                  <a:cubicBezTo>
                    <a:pt x="5696" y="5994"/>
                    <a:pt x="5750" y="6103"/>
                    <a:pt x="5750" y="6184"/>
                  </a:cubicBezTo>
                  <a:cubicBezTo>
                    <a:pt x="5750" y="6211"/>
                    <a:pt x="5778" y="6239"/>
                    <a:pt x="5778" y="6266"/>
                  </a:cubicBezTo>
                  <a:cubicBezTo>
                    <a:pt x="5778" y="6320"/>
                    <a:pt x="5805" y="6347"/>
                    <a:pt x="5805" y="6374"/>
                  </a:cubicBezTo>
                  <a:cubicBezTo>
                    <a:pt x="5805" y="6401"/>
                    <a:pt x="5832" y="6456"/>
                    <a:pt x="5832" y="6483"/>
                  </a:cubicBezTo>
                  <a:cubicBezTo>
                    <a:pt x="5886" y="6537"/>
                    <a:pt x="5886" y="6618"/>
                    <a:pt x="5886" y="6645"/>
                  </a:cubicBezTo>
                  <a:lnTo>
                    <a:pt x="5886" y="6673"/>
                  </a:lnTo>
                  <a:cubicBezTo>
                    <a:pt x="5940" y="6917"/>
                    <a:pt x="5967" y="7134"/>
                    <a:pt x="6049" y="7351"/>
                  </a:cubicBezTo>
                  <a:cubicBezTo>
                    <a:pt x="6049" y="7432"/>
                    <a:pt x="6076" y="7486"/>
                    <a:pt x="6076" y="7568"/>
                  </a:cubicBezTo>
                  <a:cubicBezTo>
                    <a:pt x="6157" y="7839"/>
                    <a:pt x="6184" y="8083"/>
                    <a:pt x="6184" y="8273"/>
                  </a:cubicBezTo>
                  <a:cubicBezTo>
                    <a:pt x="6239" y="8788"/>
                    <a:pt x="6239" y="9087"/>
                    <a:pt x="6239" y="9087"/>
                  </a:cubicBezTo>
                  <a:cubicBezTo>
                    <a:pt x="5750" y="10117"/>
                    <a:pt x="3228" y="9738"/>
                    <a:pt x="2875" y="97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5669185" y="1301564"/>
              <a:ext cx="253935" cy="195798"/>
            </a:xfrm>
            <a:custGeom>
              <a:avLst/>
              <a:gdLst/>
              <a:ahLst/>
              <a:cxnLst/>
              <a:rect l="l" t="t" r="r" b="b"/>
              <a:pathLst>
                <a:path w="3202" h="2469" extrusionOk="0">
                  <a:moveTo>
                    <a:pt x="3201" y="1953"/>
                  </a:moveTo>
                  <a:cubicBezTo>
                    <a:pt x="2225" y="1167"/>
                    <a:pt x="1140" y="489"/>
                    <a:pt x="1" y="1"/>
                  </a:cubicBezTo>
                  <a:cubicBezTo>
                    <a:pt x="706" y="1167"/>
                    <a:pt x="1899" y="2089"/>
                    <a:pt x="3201" y="2469"/>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5630484" y="1409098"/>
              <a:ext cx="301200" cy="118399"/>
            </a:xfrm>
            <a:custGeom>
              <a:avLst/>
              <a:gdLst/>
              <a:ahLst/>
              <a:cxnLst/>
              <a:rect l="l" t="t" r="r" b="b"/>
              <a:pathLst>
                <a:path w="3798" h="1493" extrusionOk="0">
                  <a:moveTo>
                    <a:pt x="3662" y="950"/>
                  </a:moveTo>
                  <a:cubicBezTo>
                    <a:pt x="2469" y="462"/>
                    <a:pt x="1248" y="163"/>
                    <a:pt x="0" y="1"/>
                  </a:cubicBezTo>
                  <a:cubicBezTo>
                    <a:pt x="1031" y="950"/>
                    <a:pt x="2414" y="1493"/>
                    <a:pt x="3798" y="143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5617558" y="1484436"/>
              <a:ext cx="318410" cy="81761"/>
            </a:xfrm>
            <a:custGeom>
              <a:avLst/>
              <a:gdLst/>
              <a:ahLst/>
              <a:cxnLst/>
              <a:rect l="l" t="t" r="r" b="b"/>
              <a:pathLst>
                <a:path w="4015" h="1031" extrusionOk="0">
                  <a:moveTo>
                    <a:pt x="3771" y="217"/>
                  </a:moveTo>
                  <a:cubicBezTo>
                    <a:pt x="2496" y="27"/>
                    <a:pt x="1248" y="0"/>
                    <a:pt x="1" y="163"/>
                  </a:cubicBezTo>
                  <a:cubicBezTo>
                    <a:pt x="1194" y="841"/>
                    <a:pt x="2659" y="1031"/>
                    <a:pt x="4015" y="705"/>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6493085" y="1402675"/>
              <a:ext cx="49486" cy="43061"/>
            </a:xfrm>
            <a:custGeom>
              <a:avLst/>
              <a:gdLst/>
              <a:ahLst/>
              <a:cxnLst/>
              <a:rect l="l" t="t" r="r" b="b"/>
              <a:pathLst>
                <a:path w="624" h="543" extrusionOk="0">
                  <a:moveTo>
                    <a:pt x="0" y="136"/>
                  </a:moveTo>
                  <a:lnTo>
                    <a:pt x="81" y="299"/>
                  </a:lnTo>
                  <a:cubicBezTo>
                    <a:pt x="244" y="516"/>
                    <a:pt x="624" y="543"/>
                    <a:pt x="624" y="543"/>
                  </a:cubicBezTo>
                  <a:cubicBezTo>
                    <a:pt x="624" y="299"/>
                    <a:pt x="407" y="0"/>
                    <a:pt x="407" y="0"/>
                  </a:cubicBezTo>
                  <a:lnTo>
                    <a:pt x="407" y="0"/>
                  </a:lnTo>
                  <a:cubicBezTo>
                    <a:pt x="244" y="0"/>
                    <a:pt x="109" y="82"/>
                    <a:pt x="0" y="1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39"/>
          <p:cNvGrpSpPr/>
          <p:nvPr/>
        </p:nvGrpSpPr>
        <p:grpSpPr>
          <a:xfrm>
            <a:off x="7116117" y="835525"/>
            <a:ext cx="1333959" cy="721926"/>
            <a:chOff x="3225625" y="339420"/>
            <a:chExt cx="2234437" cy="1209256"/>
          </a:xfrm>
        </p:grpSpPr>
        <p:sp>
          <p:nvSpPr>
            <p:cNvPr id="703" name="Google Shape;703;p39"/>
            <p:cNvSpPr/>
            <p:nvPr/>
          </p:nvSpPr>
          <p:spPr>
            <a:xfrm>
              <a:off x="3339279" y="339420"/>
              <a:ext cx="2120782" cy="1209256"/>
            </a:xfrm>
            <a:custGeom>
              <a:avLst/>
              <a:gdLst/>
              <a:ahLst/>
              <a:cxnLst/>
              <a:rect l="l" t="t" r="r" b="b"/>
              <a:pathLst>
                <a:path w="28101" h="16023" extrusionOk="0">
                  <a:moveTo>
                    <a:pt x="8499" y="0"/>
                  </a:moveTo>
                  <a:cubicBezTo>
                    <a:pt x="8424" y="0"/>
                    <a:pt x="8349" y="4"/>
                    <a:pt x="8273" y="11"/>
                  </a:cubicBezTo>
                  <a:cubicBezTo>
                    <a:pt x="6890" y="147"/>
                    <a:pt x="5724" y="1449"/>
                    <a:pt x="5778" y="2805"/>
                  </a:cubicBezTo>
                  <a:cubicBezTo>
                    <a:pt x="5524" y="2618"/>
                    <a:pt x="5224" y="2534"/>
                    <a:pt x="4921" y="2534"/>
                  </a:cubicBezTo>
                  <a:cubicBezTo>
                    <a:pt x="4125" y="2534"/>
                    <a:pt x="3307" y="3112"/>
                    <a:pt x="3228" y="3917"/>
                  </a:cubicBezTo>
                  <a:cubicBezTo>
                    <a:pt x="2935" y="3746"/>
                    <a:pt x="2609" y="3663"/>
                    <a:pt x="2285" y="3663"/>
                  </a:cubicBezTo>
                  <a:cubicBezTo>
                    <a:pt x="1889" y="3663"/>
                    <a:pt x="1495" y="3787"/>
                    <a:pt x="1167" y="4025"/>
                  </a:cubicBezTo>
                  <a:cubicBezTo>
                    <a:pt x="543" y="4459"/>
                    <a:pt x="218" y="5246"/>
                    <a:pt x="353" y="5951"/>
                  </a:cubicBezTo>
                  <a:lnTo>
                    <a:pt x="1" y="13166"/>
                  </a:lnTo>
                  <a:cubicBezTo>
                    <a:pt x="4353" y="15058"/>
                    <a:pt x="9055" y="16022"/>
                    <a:pt x="13785" y="16022"/>
                  </a:cubicBezTo>
                  <a:cubicBezTo>
                    <a:pt x="14479" y="16022"/>
                    <a:pt x="15174" y="16001"/>
                    <a:pt x="15868" y="15960"/>
                  </a:cubicBezTo>
                  <a:cubicBezTo>
                    <a:pt x="18608" y="15797"/>
                    <a:pt x="21401" y="15255"/>
                    <a:pt x="23870" y="14034"/>
                  </a:cubicBezTo>
                  <a:cubicBezTo>
                    <a:pt x="25199" y="13383"/>
                    <a:pt x="26446" y="12461"/>
                    <a:pt x="27206" y="11213"/>
                  </a:cubicBezTo>
                  <a:cubicBezTo>
                    <a:pt x="27938" y="9911"/>
                    <a:pt x="28101" y="8230"/>
                    <a:pt x="27260" y="7009"/>
                  </a:cubicBezTo>
                  <a:cubicBezTo>
                    <a:pt x="26737" y="6249"/>
                    <a:pt x="25804" y="5794"/>
                    <a:pt x="24906" y="5794"/>
                  </a:cubicBezTo>
                  <a:cubicBezTo>
                    <a:pt x="24361" y="5794"/>
                    <a:pt x="23829" y="5962"/>
                    <a:pt x="23409" y="6331"/>
                  </a:cubicBezTo>
                  <a:cubicBezTo>
                    <a:pt x="23526" y="5393"/>
                    <a:pt x="22630" y="4557"/>
                    <a:pt x="21720" y="4557"/>
                  </a:cubicBezTo>
                  <a:cubicBezTo>
                    <a:pt x="21577" y="4557"/>
                    <a:pt x="21433" y="4578"/>
                    <a:pt x="21293" y="4622"/>
                  </a:cubicBezTo>
                  <a:cubicBezTo>
                    <a:pt x="21211" y="3890"/>
                    <a:pt x="20533" y="3266"/>
                    <a:pt x="19801" y="3266"/>
                  </a:cubicBezTo>
                  <a:cubicBezTo>
                    <a:pt x="19069" y="3320"/>
                    <a:pt x="18418" y="3944"/>
                    <a:pt x="18391" y="4703"/>
                  </a:cubicBezTo>
                  <a:cubicBezTo>
                    <a:pt x="18119" y="4188"/>
                    <a:pt x="17577" y="3890"/>
                    <a:pt x="17034" y="3890"/>
                  </a:cubicBezTo>
                  <a:cubicBezTo>
                    <a:pt x="16438" y="3917"/>
                    <a:pt x="15922" y="4269"/>
                    <a:pt x="15705" y="4758"/>
                  </a:cubicBezTo>
                  <a:cubicBezTo>
                    <a:pt x="15597" y="4161"/>
                    <a:pt x="15163" y="3646"/>
                    <a:pt x="14620" y="3483"/>
                  </a:cubicBezTo>
                  <a:cubicBezTo>
                    <a:pt x="14482" y="3441"/>
                    <a:pt x="14334" y="3421"/>
                    <a:pt x="14185" y="3421"/>
                  </a:cubicBezTo>
                  <a:cubicBezTo>
                    <a:pt x="13751" y="3421"/>
                    <a:pt x="13303" y="3594"/>
                    <a:pt x="13020" y="3917"/>
                  </a:cubicBezTo>
                  <a:cubicBezTo>
                    <a:pt x="13204" y="3091"/>
                    <a:pt x="12398" y="2285"/>
                    <a:pt x="11588" y="2285"/>
                  </a:cubicBezTo>
                  <a:cubicBezTo>
                    <a:pt x="11439" y="2285"/>
                    <a:pt x="11291" y="2312"/>
                    <a:pt x="11149" y="2371"/>
                  </a:cubicBezTo>
                  <a:cubicBezTo>
                    <a:pt x="10995" y="1088"/>
                    <a:pt x="9798" y="0"/>
                    <a:pt x="8499" y="0"/>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rot="-5400000">
              <a:off x="2955064" y="931565"/>
              <a:ext cx="712471" cy="171349"/>
            </a:xfrm>
            <a:custGeom>
              <a:avLst/>
              <a:gdLst/>
              <a:ahLst/>
              <a:cxnLst/>
              <a:rect l="l" t="t" r="r" b="b"/>
              <a:pathLst>
                <a:path w="9603" h="2233" extrusionOk="0">
                  <a:moveTo>
                    <a:pt x="5022" y="0"/>
                  </a:moveTo>
                  <a:cubicBezTo>
                    <a:pt x="2747" y="0"/>
                    <a:pt x="638" y="1196"/>
                    <a:pt x="0" y="2232"/>
                  </a:cubicBezTo>
                  <a:lnTo>
                    <a:pt x="9602" y="2232"/>
                  </a:lnTo>
                  <a:cubicBezTo>
                    <a:pt x="8294" y="589"/>
                    <a:pt x="6617" y="0"/>
                    <a:pt x="5022" y="0"/>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39"/>
          <p:cNvSpPr/>
          <p:nvPr/>
        </p:nvSpPr>
        <p:spPr>
          <a:xfrm>
            <a:off x="6671408" y="3056407"/>
            <a:ext cx="2027865" cy="1889248"/>
          </a:xfrm>
          <a:custGeom>
            <a:avLst/>
            <a:gdLst/>
            <a:ahLst/>
            <a:cxnLst/>
            <a:rect l="l" t="t" r="r" b="b"/>
            <a:pathLst>
              <a:path w="9114" h="8491" extrusionOk="0">
                <a:moveTo>
                  <a:pt x="9114" y="0"/>
                </a:moveTo>
                <a:lnTo>
                  <a:pt x="9114" y="8490"/>
                </a:lnTo>
                <a:lnTo>
                  <a:pt x="0" y="8490"/>
                </a:lnTo>
                <a:cubicBezTo>
                  <a:pt x="244" y="7595"/>
                  <a:pt x="1058" y="6890"/>
                  <a:pt x="1926" y="6781"/>
                </a:cubicBezTo>
                <a:cubicBezTo>
                  <a:pt x="1817" y="5913"/>
                  <a:pt x="2468" y="5100"/>
                  <a:pt x="3174" y="4693"/>
                </a:cubicBezTo>
                <a:cubicBezTo>
                  <a:pt x="3824" y="4340"/>
                  <a:pt x="4611" y="4150"/>
                  <a:pt x="5398" y="4449"/>
                </a:cubicBezTo>
                <a:cubicBezTo>
                  <a:pt x="4611" y="2848"/>
                  <a:pt x="5940" y="1221"/>
                  <a:pt x="7323" y="543"/>
                </a:cubicBezTo>
                <a:cubicBezTo>
                  <a:pt x="7893" y="326"/>
                  <a:pt x="8517" y="109"/>
                  <a:pt x="9114"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7116133" y="3273157"/>
            <a:ext cx="2027865" cy="1889248"/>
          </a:xfrm>
          <a:custGeom>
            <a:avLst/>
            <a:gdLst/>
            <a:ahLst/>
            <a:cxnLst/>
            <a:rect l="l" t="t" r="r" b="b"/>
            <a:pathLst>
              <a:path w="9114" h="8491" extrusionOk="0">
                <a:moveTo>
                  <a:pt x="9114" y="0"/>
                </a:moveTo>
                <a:lnTo>
                  <a:pt x="9114" y="8490"/>
                </a:lnTo>
                <a:lnTo>
                  <a:pt x="0" y="8490"/>
                </a:lnTo>
                <a:cubicBezTo>
                  <a:pt x="244" y="7595"/>
                  <a:pt x="1058" y="6890"/>
                  <a:pt x="1926" y="6781"/>
                </a:cubicBezTo>
                <a:cubicBezTo>
                  <a:pt x="1817" y="5913"/>
                  <a:pt x="2468" y="5100"/>
                  <a:pt x="3174" y="4693"/>
                </a:cubicBezTo>
                <a:cubicBezTo>
                  <a:pt x="3824" y="4340"/>
                  <a:pt x="4611" y="4150"/>
                  <a:pt x="5398" y="4449"/>
                </a:cubicBezTo>
                <a:cubicBezTo>
                  <a:pt x="4611" y="2848"/>
                  <a:pt x="5940" y="1221"/>
                  <a:pt x="7323" y="543"/>
                </a:cubicBezTo>
                <a:cubicBezTo>
                  <a:pt x="7893" y="326"/>
                  <a:pt x="8517" y="109"/>
                  <a:pt x="9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txBox="1">
            <a:spLocks noGrp="1"/>
          </p:cNvSpPr>
          <p:nvPr>
            <p:ph type="title" idx="4294967295"/>
          </p:nvPr>
        </p:nvSpPr>
        <p:spPr>
          <a:xfrm>
            <a:off x="1517825" y="215425"/>
            <a:ext cx="5598300" cy="620100"/>
          </a:xfrm>
          <a:prstGeom prst="rect">
            <a:avLst/>
          </a:prstGeom>
          <a:solidFill>
            <a:schemeClr val="accent6"/>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2 - The Lamb of God who takes away the sins of the world</a:t>
            </a:r>
            <a:endParaRPr sz="1500"/>
          </a:p>
        </p:txBody>
      </p:sp>
      <p:sp>
        <p:nvSpPr>
          <p:cNvPr id="708" name="Google Shape;708;p39"/>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709" name="Google Shape;709;p39"/>
          <p:cNvGraphicFramePr/>
          <p:nvPr>
            <p:extLst>
              <p:ext uri="{D42A27DB-BD31-4B8C-83A1-F6EECF244321}">
                <p14:modId xmlns:p14="http://schemas.microsoft.com/office/powerpoint/2010/main" val="1593386157"/>
              </p:ext>
            </p:extLst>
          </p:nvPr>
        </p:nvGraphicFramePr>
        <p:xfrm>
          <a:off x="967288" y="944775"/>
          <a:ext cx="7209425" cy="2942100"/>
        </p:xfrm>
        <a:graphic>
          <a:graphicData uri="http://schemas.openxmlformats.org/drawingml/2006/table">
            <a:tbl>
              <a:tblPr>
                <a:noFill/>
                <a:tableStyleId>{A5A47D27-6CD4-4B66-BE99-15036372706E}</a:tableStyleId>
              </a:tblPr>
              <a:tblGrid>
                <a:gridCol w="3619500">
                  <a:extLst>
                    <a:ext uri="{9D8B030D-6E8A-4147-A177-3AD203B41FA5}">
                      <a16:colId xmlns:a16="http://schemas.microsoft.com/office/drawing/2014/main" val="20000"/>
                    </a:ext>
                  </a:extLst>
                </a:gridCol>
                <a:gridCol w="3589925">
                  <a:extLst>
                    <a:ext uri="{9D8B030D-6E8A-4147-A177-3AD203B41FA5}">
                      <a16:colId xmlns:a16="http://schemas.microsoft.com/office/drawing/2014/main" val="20001"/>
                    </a:ext>
                  </a:extLst>
                </a:gridCol>
              </a:tblGrid>
              <a:tr h="442800">
                <a:tc>
                  <a:txBody>
                    <a:bodyPr/>
                    <a:lstStyle/>
                    <a:p>
                      <a:pPr marL="0" lvl="0" indent="0" algn="l" rtl="0">
                        <a:spcBef>
                          <a:spcPts val="0"/>
                        </a:spcBef>
                        <a:spcAft>
                          <a:spcPts val="0"/>
                        </a:spcAft>
                        <a:buNone/>
                      </a:pPr>
                      <a:r>
                        <a:rPr lang="en-AU" sz="1400" b="1" dirty="0"/>
                        <a:t>Current  Activities in Lesson 2</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4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0950">
                <a:tc>
                  <a:txBody>
                    <a:bodyPr/>
                    <a:lstStyle/>
                    <a:p>
                      <a:pPr marL="0" lvl="0" indent="0" algn="l" rtl="0">
                        <a:spcBef>
                          <a:spcPts val="0"/>
                        </a:spcBef>
                        <a:spcAft>
                          <a:spcPts val="0"/>
                        </a:spcAft>
                        <a:buNone/>
                      </a:pPr>
                      <a:r>
                        <a:rPr lang="en">
                          <a:solidFill>
                            <a:srgbClr val="2D1C10"/>
                          </a:solidFill>
                        </a:rPr>
                        <a:t>4  - </a:t>
                      </a:r>
                      <a:r>
                        <a:rPr lang="en">
                          <a:solidFill>
                            <a:srgbClr val="2D1C10"/>
                          </a:solidFill>
                          <a:latin typeface="Economica"/>
                          <a:ea typeface="Economica"/>
                          <a:cs typeface="Economica"/>
                          <a:sym typeface="Economica"/>
                        </a:rPr>
                        <a:t>Teacher and Students sing together </a:t>
                      </a:r>
                      <a:r>
                        <a:rPr lang="en" i="1">
                          <a:solidFill>
                            <a:srgbClr val="2D1C10"/>
                          </a:solidFill>
                          <a:latin typeface="Economica"/>
                          <a:ea typeface="Economica"/>
                          <a:cs typeface="Economica"/>
                          <a:sym typeface="Economica"/>
                        </a:rPr>
                        <a:t>Udhana Geetham (Sarvadhipanama Karthave)</a:t>
                      </a:r>
                      <a:endParaRPr sz="160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t>4 - </a:t>
                      </a:r>
                      <a:r>
                        <a:rPr lang="en">
                          <a:latin typeface="Economica"/>
                          <a:ea typeface="Economica"/>
                          <a:cs typeface="Economica"/>
                          <a:sym typeface="Economica"/>
                        </a:rPr>
                        <a:t>Teacher has the lyrics of the song for the kids to read and sing. Teacher will go line by line and encourage students to guess the english translation of the song , teacher is then to provide the correct translation for the children. </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6 - </a:t>
                      </a:r>
                      <a:r>
                        <a:rPr lang="en">
                          <a:latin typeface="Economica"/>
                          <a:ea typeface="Economica"/>
                          <a:cs typeface="Economica"/>
                          <a:sym typeface="Economica"/>
                        </a:rPr>
                        <a:t>Match the following phrases/sentences used in Baptism with the impacts of Baptism </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dirty="0"/>
                        <a:t>6 - </a:t>
                      </a:r>
                      <a:r>
                        <a:rPr lang="en" dirty="0">
                          <a:latin typeface="Economica"/>
                          <a:ea typeface="Economica"/>
                          <a:cs typeface="Economica"/>
                          <a:sym typeface="Economica"/>
                        </a:rPr>
                        <a:t>Teachers are to print out two sets of the cards seen below. Students are split into two teams and given the separated and shuffled cards. Students will then compete with each other to match the phrases/sentences used in Baptism with the impacts of Baptism. The team which finishes quickly and accurately will be the winners. </a:t>
                      </a:r>
                      <a:endParaRPr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710" name="Google Shape;710;p39"/>
          <p:cNvPicPr preferRelativeResize="0"/>
          <p:nvPr/>
        </p:nvPicPr>
        <p:blipFill>
          <a:blip r:embed="rId3">
            <a:alphaModFix/>
          </a:blip>
          <a:stretch>
            <a:fillRect/>
          </a:stretch>
        </p:blipFill>
        <p:spPr>
          <a:xfrm>
            <a:off x="2805925" y="2815402"/>
            <a:ext cx="1647874" cy="21992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grpSp>
        <p:nvGrpSpPr>
          <p:cNvPr id="715" name="Google Shape;715;p40"/>
          <p:cNvGrpSpPr/>
          <p:nvPr/>
        </p:nvGrpSpPr>
        <p:grpSpPr>
          <a:xfrm>
            <a:off x="7116117" y="835525"/>
            <a:ext cx="1333959" cy="721926"/>
            <a:chOff x="3225625" y="339420"/>
            <a:chExt cx="2234437" cy="1209256"/>
          </a:xfrm>
        </p:grpSpPr>
        <p:sp>
          <p:nvSpPr>
            <p:cNvPr id="716" name="Google Shape;716;p40"/>
            <p:cNvSpPr/>
            <p:nvPr/>
          </p:nvSpPr>
          <p:spPr>
            <a:xfrm>
              <a:off x="3339279" y="339420"/>
              <a:ext cx="2120782" cy="1209256"/>
            </a:xfrm>
            <a:custGeom>
              <a:avLst/>
              <a:gdLst/>
              <a:ahLst/>
              <a:cxnLst/>
              <a:rect l="l" t="t" r="r" b="b"/>
              <a:pathLst>
                <a:path w="28101" h="16023" extrusionOk="0">
                  <a:moveTo>
                    <a:pt x="8499" y="0"/>
                  </a:moveTo>
                  <a:cubicBezTo>
                    <a:pt x="8424" y="0"/>
                    <a:pt x="8349" y="4"/>
                    <a:pt x="8273" y="11"/>
                  </a:cubicBezTo>
                  <a:cubicBezTo>
                    <a:pt x="6890" y="147"/>
                    <a:pt x="5724" y="1449"/>
                    <a:pt x="5778" y="2805"/>
                  </a:cubicBezTo>
                  <a:cubicBezTo>
                    <a:pt x="5524" y="2618"/>
                    <a:pt x="5224" y="2534"/>
                    <a:pt x="4921" y="2534"/>
                  </a:cubicBezTo>
                  <a:cubicBezTo>
                    <a:pt x="4125" y="2534"/>
                    <a:pt x="3307" y="3112"/>
                    <a:pt x="3228" y="3917"/>
                  </a:cubicBezTo>
                  <a:cubicBezTo>
                    <a:pt x="2935" y="3746"/>
                    <a:pt x="2609" y="3663"/>
                    <a:pt x="2285" y="3663"/>
                  </a:cubicBezTo>
                  <a:cubicBezTo>
                    <a:pt x="1889" y="3663"/>
                    <a:pt x="1495" y="3787"/>
                    <a:pt x="1167" y="4025"/>
                  </a:cubicBezTo>
                  <a:cubicBezTo>
                    <a:pt x="543" y="4459"/>
                    <a:pt x="218" y="5246"/>
                    <a:pt x="353" y="5951"/>
                  </a:cubicBezTo>
                  <a:lnTo>
                    <a:pt x="1" y="13166"/>
                  </a:lnTo>
                  <a:cubicBezTo>
                    <a:pt x="4353" y="15058"/>
                    <a:pt x="9055" y="16022"/>
                    <a:pt x="13785" y="16022"/>
                  </a:cubicBezTo>
                  <a:cubicBezTo>
                    <a:pt x="14479" y="16022"/>
                    <a:pt x="15174" y="16001"/>
                    <a:pt x="15868" y="15960"/>
                  </a:cubicBezTo>
                  <a:cubicBezTo>
                    <a:pt x="18608" y="15797"/>
                    <a:pt x="21401" y="15255"/>
                    <a:pt x="23870" y="14034"/>
                  </a:cubicBezTo>
                  <a:cubicBezTo>
                    <a:pt x="25199" y="13383"/>
                    <a:pt x="26446" y="12461"/>
                    <a:pt x="27206" y="11213"/>
                  </a:cubicBezTo>
                  <a:cubicBezTo>
                    <a:pt x="27938" y="9911"/>
                    <a:pt x="28101" y="8230"/>
                    <a:pt x="27260" y="7009"/>
                  </a:cubicBezTo>
                  <a:cubicBezTo>
                    <a:pt x="26737" y="6249"/>
                    <a:pt x="25804" y="5794"/>
                    <a:pt x="24906" y="5794"/>
                  </a:cubicBezTo>
                  <a:cubicBezTo>
                    <a:pt x="24361" y="5794"/>
                    <a:pt x="23829" y="5962"/>
                    <a:pt x="23409" y="6331"/>
                  </a:cubicBezTo>
                  <a:cubicBezTo>
                    <a:pt x="23526" y="5393"/>
                    <a:pt x="22630" y="4557"/>
                    <a:pt x="21720" y="4557"/>
                  </a:cubicBezTo>
                  <a:cubicBezTo>
                    <a:pt x="21577" y="4557"/>
                    <a:pt x="21433" y="4578"/>
                    <a:pt x="21293" y="4622"/>
                  </a:cubicBezTo>
                  <a:cubicBezTo>
                    <a:pt x="21211" y="3890"/>
                    <a:pt x="20533" y="3266"/>
                    <a:pt x="19801" y="3266"/>
                  </a:cubicBezTo>
                  <a:cubicBezTo>
                    <a:pt x="19069" y="3320"/>
                    <a:pt x="18418" y="3944"/>
                    <a:pt x="18391" y="4703"/>
                  </a:cubicBezTo>
                  <a:cubicBezTo>
                    <a:pt x="18119" y="4188"/>
                    <a:pt x="17577" y="3890"/>
                    <a:pt x="17034" y="3890"/>
                  </a:cubicBezTo>
                  <a:cubicBezTo>
                    <a:pt x="16438" y="3917"/>
                    <a:pt x="15922" y="4269"/>
                    <a:pt x="15705" y="4758"/>
                  </a:cubicBezTo>
                  <a:cubicBezTo>
                    <a:pt x="15597" y="4161"/>
                    <a:pt x="15163" y="3646"/>
                    <a:pt x="14620" y="3483"/>
                  </a:cubicBezTo>
                  <a:cubicBezTo>
                    <a:pt x="14482" y="3441"/>
                    <a:pt x="14334" y="3421"/>
                    <a:pt x="14185" y="3421"/>
                  </a:cubicBezTo>
                  <a:cubicBezTo>
                    <a:pt x="13751" y="3421"/>
                    <a:pt x="13303" y="3594"/>
                    <a:pt x="13020" y="3917"/>
                  </a:cubicBezTo>
                  <a:cubicBezTo>
                    <a:pt x="13204" y="3091"/>
                    <a:pt x="12398" y="2285"/>
                    <a:pt x="11588" y="2285"/>
                  </a:cubicBezTo>
                  <a:cubicBezTo>
                    <a:pt x="11439" y="2285"/>
                    <a:pt x="11291" y="2312"/>
                    <a:pt x="11149" y="2371"/>
                  </a:cubicBezTo>
                  <a:cubicBezTo>
                    <a:pt x="10995" y="1088"/>
                    <a:pt x="9798" y="0"/>
                    <a:pt x="8499" y="0"/>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rot="-5400000">
              <a:off x="2955064" y="931565"/>
              <a:ext cx="712471" cy="171349"/>
            </a:xfrm>
            <a:custGeom>
              <a:avLst/>
              <a:gdLst/>
              <a:ahLst/>
              <a:cxnLst/>
              <a:rect l="l" t="t" r="r" b="b"/>
              <a:pathLst>
                <a:path w="9603" h="2233" extrusionOk="0">
                  <a:moveTo>
                    <a:pt x="5022" y="0"/>
                  </a:moveTo>
                  <a:cubicBezTo>
                    <a:pt x="2747" y="0"/>
                    <a:pt x="638" y="1196"/>
                    <a:pt x="0" y="2232"/>
                  </a:cubicBezTo>
                  <a:lnTo>
                    <a:pt x="9602" y="2232"/>
                  </a:lnTo>
                  <a:cubicBezTo>
                    <a:pt x="8294" y="589"/>
                    <a:pt x="6617" y="0"/>
                    <a:pt x="5022" y="0"/>
                  </a:cubicBezTo>
                  <a:close/>
                </a:path>
              </a:pathLst>
            </a:custGeom>
            <a:gradFill>
              <a:gsLst>
                <a:gs pos="0">
                  <a:schemeClr val="accent6"/>
                </a:gs>
                <a:gs pos="81000">
                  <a:schemeClr val="accent6"/>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40"/>
          <p:cNvSpPr/>
          <p:nvPr/>
        </p:nvSpPr>
        <p:spPr>
          <a:xfrm>
            <a:off x="6671408" y="3056407"/>
            <a:ext cx="2027865" cy="1889248"/>
          </a:xfrm>
          <a:custGeom>
            <a:avLst/>
            <a:gdLst/>
            <a:ahLst/>
            <a:cxnLst/>
            <a:rect l="l" t="t" r="r" b="b"/>
            <a:pathLst>
              <a:path w="9114" h="8491" extrusionOk="0">
                <a:moveTo>
                  <a:pt x="9114" y="0"/>
                </a:moveTo>
                <a:lnTo>
                  <a:pt x="9114" y="8490"/>
                </a:lnTo>
                <a:lnTo>
                  <a:pt x="0" y="8490"/>
                </a:lnTo>
                <a:cubicBezTo>
                  <a:pt x="244" y="7595"/>
                  <a:pt x="1058" y="6890"/>
                  <a:pt x="1926" y="6781"/>
                </a:cubicBezTo>
                <a:cubicBezTo>
                  <a:pt x="1817" y="5913"/>
                  <a:pt x="2468" y="5100"/>
                  <a:pt x="3174" y="4693"/>
                </a:cubicBezTo>
                <a:cubicBezTo>
                  <a:pt x="3824" y="4340"/>
                  <a:pt x="4611" y="4150"/>
                  <a:pt x="5398" y="4449"/>
                </a:cubicBezTo>
                <a:cubicBezTo>
                  <a:pt x="4611" y="2848"/>
                  <a:pt x="5940" y="1221"/>
                  <a:pt x="7323" y="543"/>
                </a:cubicBezTo>
                <a:cubicBezTo>
                  <a:pt x="7893" y="326"/>
                  <a:pt x="8517" y="109"/>
                  <a:pt x="9114"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7116133" y="3273157"/>
            <a:ext cx="2027865" cy="1889248"/>
          </a:xfrm>
          <a:custGeom>
            <a:avLst/>
            <a:gdLst/>
            <a:ahLst/>
            <a:cxnLst/>
            <a:rect l="l" t="t" r="r" b="b"/>
            <a:pathLst>
              <a:path w="9114" h="8491" extrusionOk="0">
                <a:moveTo>
                  <a:pt x="9114" y="0"/>
                </a:moveTo>
                <a:lnTo>
                  <a:pt x="9114" y="8490"/>
                </a:lnTo>
                <a:lnTo>
                  <a:pt x="0" y="8490"/>
                </a:lnTo>
                <a:cubicBezTo>
                  <a:pt x="244" y="7595"/>
                  <a:pt x="1058" y="6890"/>
                  <a:pt x="1926" y="6781"/>
                </a:cubicBezTo>
                <a:cubicBezTo>
                  <a:pt x="1817" y="5913"/>
                  <a:pt x="2468" y="5100"/>
                  <a:pt x="3174" y="4693"/>
                </a:cubicBezTo>
                <a:cubicBezTo>
                  <a:pt x="3824" y="4340"/>
                  <a:pt x="4611" y="4150"/>
                  <a:pt x="5398" y="4449"/>
                </a:cubicBezTo>
                <a:cubicBezTo>
                  <a:pt x="4611" y="2848"/>
                  <a:pt x="5940" y="1221"/>
                  <a:pt x="7323" y="543"/>
                </a:cubicBezTo>
                <a:cubicBezTo>
                  <a:pt x="7893" y="326"/>
                  <a:pt x="8517" y="109"/>
                  <a:pt x="9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txBox="1">
            <a:spLocks noGrp="1"/>
          </p:cNvSpPr>
          <p:nvPr>
            <p:ph type="title" idx="2"/>
          </p:nvPr>
        </p:nvSpPr>
        <p:spPr>
          <a:xfrm>
            <a:off x="1517826" y="61400"/>
            <a:ext cx="5598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500"/>
              <a:t>Lesson 3 - Jesus who overcame temptations  </a:t>
            </a:r>
            <a:endParaRPr sz="1500"/>
          </a:p>
        </p:txBody>
      </p:sp>
      <p:sp>
        <p:nvSpPr>
          <p:cNvPr id="721" name="Google Shape;721;p40"/>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722" name="Google Shape;722;p40"/>
          <p:cNvGraphicFramePr/>
          <p:nvPr>
            <p:extLst>
              <p:ext uri="{D42A27DB-BD31-4B8C-83A1-F6EECF244321}">
                <p14:modId xmlns:p14="http://schemas.microsoft.com/office/powerpoint/2010/main" val="2130773676"/>
              </p:ext>
            </p:extLst>
          </p:nvPr>
        </p:nvGraphicFramePr>
        <p:xfrm>
          <a:off x="499975" y="1232050"/>
          <a:ext cx="5505000" cy="3513150"/>
        </p:xfrm>
        <a:graphic>
          <a:graphicData uri="http://schemas.openxmlformats.org/drawingml/2006/table">
            <a:tbl>
              <a:tblPr>
                <a:noFill/>
                <a:tableStyleId>{A5A47D27-6CD4-4B66-BE99-15036372706E}</a:tableStyleId>
              </a:tblPr>
              <a:tblGrid>
                <a:gridCol w="2752500">
                  <a:extLst>
                    <a:ext uri="{9D8B030D-6E8A-4147-A177-3AD203B41FA5}">
                      <a16:colId xmlns:a16="http://schemas.microsoft.com/office/drawing/2014/main" val="20000"/>
                    </a:ext>
                  </a:extLst>
                </a:gridCol>
                <a:gridCol w="2752500">
                  <a:extLst>
                    <a:ext uri="{9D8B030D-6E8A-4147-A177-3AD203B41FA5}">
                      <a16:colId xmlns:a16="http://schemas.microsoft.com/office/drawing/2014/main" val="20001"/>
                    </a:ext>
                  </a:extLst>
                </a:gridCol>
              </a:tblGrid>
              <a:tr h="646750">
                <a:tc>
                  <a:txBody>
                    <a:bodyPr/>
                    <a:lstStyle/>
                    <a:p>
                      <a:pPr marL="0" lvl="0" indent="0" algn="l" rtl="0">
                        <a:spcBef>
                          <a:spcPts val="0"/>
                        </a:spcBef>
                        <a:spcAft>
                          <a:spcPts val="0"/>
                        </a:spcAft>
                        <a:buNone/>
                      </a:pPr>
                      <a:r>
                        <a:rPr lang="en-AU" sz="1200" b="1" dirty="0"/>
                        <a:t>Current  Activities in Lesson 3</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2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69150">
                <a:tc>
                  <a:txBody>
                    <a:bodyPr/>
                    <a:lstStyle/>
                    <a:p>
                      <a:pPr marL="0" lvl="0" indent="0" algn="l" rtl="0">
                        <a:spcBef>
                          <a:spcPts val="0"/>
                        </a:spcBef>
                        <a:spcAft>
                          <a:spcPts val="0"/>
                        </a:spcAft>
                        <a:buNone/>
                      </a:pPr>
                      <a:r>
                        <a:rPr lang="en" sz="1200"/>
                        <a:t>1 - </a:t>
                      </a:r>
                      <a:r>
                        <a:rPr lang="en" sz="1200">
                          <a:solidFill>
                            <a:srgbClr val="2D1C10"/>
                          </a:solidFill>
                          <a:latin typeface="Economica"/>
                          <a:ea typeface="Economica"/>
                          <a:cs typeface="Economica"/>
                          <a:sym typeface="Economica"/>
                        </a:rPr>
                        <a:t>Some human cravings that can become a sin are listed below. Please find out the temptations associated with each that leads us to sin.</a:t>
                      </a:r>
                      <a:endParaRPr sz="120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1 - </a:t>
                      </a:r>
                      <a:r>
                        <a:rPr lang="en" sz="1200">
                          <a:latin typeface="Economica"/>
                          <a:ea typeface="Economica"/>
                          <a:cs typeface="Economica"/>
                          <a:sym typeface="Economica"/>
                        </a:rPr>
                        <a:t> Teacher should have a piece of A3 paper ready with the table seen below drawn on. Students are to have a table discussion on how these temptations can lead us to sin. Students are then to share their answers and teacher will write it down on the paper as well as provide extra clarification. </a:t>
                      </a:r>
                      <a:endParaRPr sz="1200">
                        <a:latin typeface="Economica"/>
                        <a:ea typeface="Economica"/>
                        <a:cs typeface="Economica"/>
                        <a:sym typeface="Economica"/>
                      </a:endParaRPr>
                    </a:p>
                    <a:p>
                      <a:pPr marL="0" lvl="0" indent="0" algn="l" rtl="0">
                        <a:spcBef>
                          <a:spcPts val="0"/>
                        </a:spcBef>
                        <a:spcAft>
                          <a:spcPts val="0"/>
                        </a:spcAft>
                        <a:buNone/>
                      </a:pPr>
                      <a:endParaRPr sz="12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70175">
                <a:tc>
                  <a:txBody>
                    <a:bodyPr/>
                    <a:lstStyle/>
                    <a:p>
                      <a:pPr marL="0" lvl="0" indent="0" algn="l" rtl="0">
                        <a:spcBef>
                          <a:spcPts val="0"/>
                        </a:spcBef>
                        <a:spcAft>
                          <a:spcPts val="0"/>
                        </a:spcAft>
                        <a:buNone/>
                      </a:pPr>
                      <a:r>
                        <a:rPr lang="en" sz="1200"/>
                        <a:t>3 -</a:t>
                      </a:r>
                      <a:r>
                        <a:rPr lang="en" sz="1200">
                          <a:latin typeface="Economica"/>
                          <a:ea typeface="Economica"/>
                          <a:cs typeface="Economica"/>
                          <a:sym typeface="Economica"/>
                        </a:rPr>
                        <a:t>  Write two arguments which prove the passage that we should worship the Lord</a:t>
                      </a:r>
                      <a:endParaRPr sz="120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dirty="0"/>
                        <a:t>3 - </a:t>
                      </a:r>
                      <a:r>
                        <a:rPr lang="en" sz="1200" dirty="0">
                          <a:latin typeface="Economica"/>
                          <a:ea typeface="Economica"/>
                          <a:cs typeface="Economica"/>
                          <a:sym typeface="Economica"/>
                        </a:rPr>
                        <a:t>Students are to hold a news conference where they sit in a circle and discuss arguments on why we should worship the Lord. The teacher can be the news presenter and ask thought provoking questions to the children. </a:t>
                      </a:r>
                      <a:endParaRPr sz="1200"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723" name="Google Shape;723;p40"/>
          <p:cNvPicPr preferRelativeResize="0"/>
          <p:nvPr/>
        </p:nvPicPr>
        <p:blipFill>
          <a:blip r:embed="rId3">
            <a:alphaModFix/>
          </a:blip>
          <a:stretch>
            <a:fillRect/>
          </a:stretch>
        </p:blipFill>
        <p:spPr>
          <a:xfrm>
            <a:off x="6126950" y="3133850"/>
            <a:ext cx="3403649" cy="156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1"/>
          <p:cNvSpPr/>
          <p:nvPr/>
        </p:nvSpPr>
        <p:spPr>
          <a:xfrm flipH="1">
            <a:off x="7589665" y="3103170"/>
            <a:ext cx="2616735" cy="782379"/>
          </a:xfrm>
          <a:custGeom>
            <a:avLst/>
            <a:gdLst/>
            <a:ahLst/>
            <a:cxnLst/>
            <a:rect l="l" t="t" r="r" b="b"/>
            <a:pathLst>
              <a:path w="15516" h="4639" extrusionOk="0">
                <a:moveTo>
                  <a:pt x="15515" y="4639"/>
                </a:moveTo>
                <a:cubicBezTo>
                  <a:pt x="15353" y="3988"/>
                  <a:pt x="14810" y="3581"/>
                  <a:pt x="14159" y="3472"/>
                </a:cubicBezTo>
                <a:cubicBezTo>
                  <a:pt x="14078" y="2903"/>
                  <a:pt x="13617" y="2252"/>
                  <a:pt x="12993" y="2197"/>
                </a:cubicBezTo>
                <a:cubicBezTo>
                  <a:pt x="12586" y="2116"/>
                  <a:pt x="12152" y="2360"/>
                  <a:pt x="11962" y="2713"/>
                </a:cubicBezTo>
                <a:cubicBezTo>
                  <a:pt x="11962" y="2333"/>
                  <a:pt x="11691" y="1980"/>
                  <a:pt x="11311" y="1872"/>
                </a:cubicBezTo>
                <a:cubicBezTo>
                  <a:pt x="10931" y="1818"/>
                  <a:pt x="10524" y="2035"/>
                  <a:pt x="10389" y="2360"/>
                </a:cubicBezTo>
                <a:cubicBezTo>
                  <a:pt x="10280" y="895"/>
                  <a:pt x="8409" y="434"/>
                  <a:pt x="7242" y="597"/>
                </a:cubicBezTo>
                <a:cubicBezTo>
                  <a:pt x="6185" y="760"/>
                  <a:pt x="5208" y="1411"/>
                  <a:pt x="4693" y="2360"/>
                </a:cubicBezTo>
                <a:cubicBezTo>
                  <a:pt x="4259" y="1926"/>
                  <a:pt x="3527" y="1791"/>
                  <a:pt x="2984" y="2035"/>
                </a:cubicBezTo>
                <a:cubicBezTo>
                  <a:pt x="2903" y="1302"/>
                  <a:pt x="2170" y="950"/>
                  <a:pt x="1546" y="1004"/>
                </a:cubicBezTo>
                <a:cubicBezTo>
                  <a:pt x="1438" y="434"/>
                  <a:pt x="624" y="0"/>
                  <a:pt x="0" y="55"/>
                </a:cubicBezTo>
                <a:lnTo>
                  <a:pt x="0" y="245"/>
                </a:lnTo>
                <a:lnTo>
                  <a:pt x="0" y="4584"/>
                </a:lnTo>
                <a:lnTo>
                  <a:pt x="15515" y="4584"/>
                </a:ln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41"/>
          <p:cNvGrpSpPr/>
          <p:nvPr/>
        </p:nvGrpSpPr>
        <p:grpSpPr>
          <a:xfrm>
            <a:off x="6757208" y="1415175"/>
            <a:ext cx="2250775" cy="2571107"/>
            <a:chOff x="5694808" y="1415175"/>
            <a:chExt cx="2250775" cy="2571107"/>
          </a:xfrm>
        </p:grpSpPr>
        <p:sp>
          <p:nvSpPr>
            <p:cNvPr id="730" name="Google Shape;730;p41"/>
            <p:cNvSpPr/>
            <p:nvPr/>
          </p:nvSpPr>
          <p:spPr>
            <a:xfrm flipH="1">
              <a:off x="6678195" y="1872716"/>
              <a:ext cx="1043253" cy="1085785"/>
            </a:xfrm>
            <a:custGeom>
              <a:avLst/>
              <a:gdLst/>
              <a:ahLst/>
              <a:cxnLst/>
              <a:rect l="l" t="t" r="r" b="b"/>
              <a:pathLst>
                <a:path w="6186" h="6438" extrusionOk="0">
                  <a:moveTo>
                    <a:pt x="462" y="0"/>
                  </a:moveTo>
                  <a:cubicBezTo>
                    <a:pt x="326" y="0"/>
                    <a:pt x="191" y="0"/>
                    <a:pt x="82" y="54"/>
                  </a:cubicBezTo>
                  <a:lnTo>
                    <a:pt x="55" y="109"/>
                  </a:lnTo>
                  <a:lnTo>
                    <a:pt x="55" y="163"/>
                  </a:lnTo>
                  <a:cubicBezTo>
                    <a:pt x="1" y="515"/>
                    <a:pt x="55" y="868"/>
                    <a:pt x="82" y="1221"/>
                  </a:cubicBezTo>
                  <a:cubicBezTo>
                    <a:pt x="137" y="1546"/>
                    <a:pt x="164" y="1926"/>
                    <a:pt x="191" y="2278"/>
                  </a:cubicBezTo>
                  <a:cubicBezTo>
                    <a:pt x="272" y="2984"/>
                    <a:pt x="435" y="3689"/>
                    <a:pt x="706" y="4340"/>
                  </a:cubicBezTo>
                  <a:cubicBezTo>
                    <a:pt x="869" y="4774"/>
                    <a:pt x="1140" y="5181"/>
                    <a:pt x="1493" y="5533"/>
                  </a:cubicBezTo>
                  <a:cubicBezTo>
                    <a:pt x="2062" y="6076"/>
                    <a:pt x="2849" y="6401"/>
                    <a:pt x="3663" y="6428"/>
                  </a:cubicBezTo>
                  <a:cubicBezTo>
                    <a:pt x="3733" y="6434"/>
                    <a:pt x="3804" y="6437"/>
                    <a:pt x="3875" y="6437"/>
                  </a:cubicBezTo>
                  <a:cubicBezTo>
                    <a:pt x="4789" y="6437"/>
                    <a:pt x="5732" y="5959"/>
                    <a:pt x="6185" y="5154"/>
                  </a:cubicBezTo>
                  <a:cubicBezTo>
                    <a:pt x="6073" y="5114"/>
                    <a:pt x="5957" y="5100"/>
                    <a:pt x="5837" y="5100"/>
                  </a:cubicBezTo>
                  <a:cubicBezTo>
                    <a:pt x="5549" y="5100"/>
                    <a:pt x="5244" y="5180"/>
                    <a:pt x="4940" y="5180"/>
                  </a:cubicBezTo>
                  <a:cubicBezTo>
                    <a:pt x="4849" y="5180"/>
                    <a:pt x="4757" y="5173"/>
                    <a:pt x="4666" y="5154"/>
                  </a:cubicBezTo>
                  <a:cubicBezTo>
                    <a:pt x="4205" y="5045"/>
                    <a:pt x="3825" y="4665"/>
                    <a:pt x="3690" y="4204"/>
                  </a:cubicBezTo>
                  <a:cubicBezTo>
                    <a:pt x="3608" y="4069"/>
                    <a:pt x="3608" y="3933"/>
                    <a:pt x="3527" y="3825"/>
                  </a:cubicBezTo>
                  <a:cubicBezTo>
                    <a:pt x="3419" y="3716"/>
                    <a:pt x="3256" y="3716"/>
                    <a:pt x="3120" y="3689"/>
                  </a:cubicBezTo>
                  <a:cubicBezTo>
                    <a:pt x="2469" y="3580"/>
                    <a:pt x="1927" y="3146"/>
                    <a:pt x="1628" y="2577"/>
                  </a:cubicBezTo>
                  <a:cubicBezTo>
                    <a:pt x="1439" y="2197"/>
                    <a:pt x="1384" y="1817"/>
                    <a:pt x="1276" y="1383"/>
                  </a:cubicBezTo>
                  <a:cubicBezTo>
                    <a:pt x="1167" y="1004"/>
                    <a:pt x="1086" y="651"/>
                    <a:pt x="1005" y="244"/>
                  </a:cubicBezTo>
                  <a:cubicBezTo>
                    <a:pt x="1005" y="163"/>
                    <a:pt x="977" y="54"/>
                    <a:pt x="896" y="27"/>
                  </a:cubicBezTo>
                  <a:cubicBezTo>
                    <a:pt x="869" y="0"/>
                    <a:pt x="815" y="0"/>
                    <a:pt x="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flipH="1">
              <a:off x="6005794" y="1839998"/>
              <a:ext cx="1166703" cy="1200468"/>
            </a:xfrm>
            <a:custGeom>
              <a:avLst/>
              <a:gdLst/>
              <a:ahLst/>
              <a:cxnLst/>
              <a:rect l="l" t="t" r="r" b="b"/>
              <a:pathLst>
                <a:path w="6918" h="7118" extrusionOk="0">
                  <a:moveTo>
                    <a:pt x="783" y="0"/>
                  </a:moveTo>
                  <a:cubicBezTo>
                    <a:pt x="591" y="0"/>
                    <a:pt x="400" y="87"/>
                    <a:pt x="299" y="248"/>
                  </a:cubicBezTo>
                  <a:cubicBezTo>
                    <a:pt x="1" y="655"/>
                    <a:pt x="706" y="1469"/>
                    <a:pt x="1032" y="1794"/>
                  </a:cubicBezTo>
                  <a:cubicBezTo>
                    <a:pt x="1520" y="2228"/>
                    <a:pt x="2144" y="2472"/>
                    <a:pt x="2632" y="2906"/>
                  </a:cubicBezTo>
                  <a:cubicBezTo>
                    <a:pt x="3283" y="3503"/>
                    <a:pt x="3554" y="4425"/>
                    <a:pt x="3825" y="5266"/>
                  </a:cubicBezTo>
                  <a:cubicBezTo>
                    <a:pt x="3988" y="5863"/>
                    <a:pt x="4124" y="6405"/>
                    <a:pt x="4286" y="6975"/>
                  </a:cubicBezTo>
                  <a:cubicBezTo>
                    <a:pt x="4286" y="7002"/>
                    <a:pt x="4341" y="7029"/>
                    <a:pt x="4341" y="7084"/>
                  </a:cubicBezTo>
                  <a:cubicBezTo>
                    <a:pt x="4368" y="7111"/>
                    <a:pt x="4402" y="7117"/>
                    <a:pt x="4436" y="7117"/>
                  </a:cubicBezTo>
                  <a:cubicBezTo>
                    <a:pt x="4469" y="7117"/>
                    <a:pt x="4503" y="7111"/>
                    <a:pt x="4530" y="7111"/>
                  </a:cubicBezTo>
                  <a:cubicBezTo>
                    <a:pt x="4946" y="7039"/>
                    <a:pt x="5368" y="7005"/>
                    <a:pt x="5791" y="7005"/>
                  </a:cubicBezTo>
                  <a:cubicBezTo>
                    <a:pt x="6169" y="7005"/>
                    <a:pt x="6546" y="7032"/>
                    <a:pt x="6917" y="7084"/>
                  </a:cubicBezTo>
                  <a:cubicBezTo>
                    <a:pt x="6565" y="6677"/>
                    <a:pt x="6022" y="6622"/>
                    <a:pt x="5860" y="6080"/>
                  </a:cubicBezTo>
                  <a:cubicBezTo>
                    <a:pt x="5615" y="5375"/>
                    <a:pt x="5724" y="4588"/>
                    <a:pt x="5426" y="3883"/>
                  </a:cubicBezTo>
                  <a:cubicBezTo>
                    <a:pt x="5209" y="3476"/>
                    <a:pt x="4883" y="3151"/>
                    <a:pt x="4530" y="2879"/>
                  </a:cubicBezTo>
                  <a:cubicBezTo>
                    <a:pt x="4151" y="2554"/>
                    <a:pt x="3852" y="2201"/>
                    <a:pt x="3446" y="1930"/>
                  </a:cubicBezTo>
                  <a:cubicBezTo>
                    <a:pt x="3120" y="1713"/>
                    <a:pt x="2713" y="1713"/>
                    <a:pt x="2361" y="1577"/>
                  </a:cubicBezTo>
                  <a:cubicBezTo>
                    <a:pt x="1954" y="1442"/>
                    <a:pt x="1628" y="1062"/>
                    <a:pt x="1520" y="655"/>
                  </a:cubicBezTo>
                  <a:cubicBezTo>
                    <a:pt x="1411" y="357"/>
                    <a:pt x="1357" y="86"/>
                    <a:pt x="977" y="31"/>
                  </a:cubicBezTo>
                  <a:cubicBezTo>
                    <a:pt x="915" y="11"/>
                    <a:pt x="849" y="0"/>
                    <a:pt x="7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flipH="1">
              <a:off x="7250077" y="1415175"/>
              <a:ext cx="178598" cy="2571107"/>
            </a:xfrm>
            <a:custGeom>
              <a:avLst/>
              <a:gdLst/>
              <a:ahLst/>
              <a:cxnLst/>
              <a:rect l="l" t="t" r="r" b="b"/>
              <a:pathLst>
                <a:path w="1059" h="15245" extrusionOk="0">
                  <a:moveTo>
                    <a:pt x="1" y="1"/>
                  </a:moveTo>
                  <a:lnTo>
                    <a:pt x="1" y="15244"/>
                  </a:lnTo>
                  <a:lnTo>
                    <a:pt x="1059" y="15244"/>
                  </a:lnTo>
                  <a:lnTo>
                    <a:pt x="10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flipH="1">
              <a:off x="7222587" y="1415175"/>
              <a:ext cx="174044" cy="2571107"/>
            </a:xfrm>
            <a:custGeom>
              <a:avLst/>
              <a:gdLst/>
              <a:ahLst/>
              <a:cxnLst/>
              <a:rect l="l" t="t" r="r" b="b"/>
              <a:pathLst>
                <a:path w="1032" h="15245" extrusionOk="0">
                  <a:moveTo>
                    <a:pt x="1" y="1"/>
                  </a:moveTo>
                  <a:lnTo>
                    <a:pt x="1031" y="1"/>
                  </a:lnTo>
                  <a:lnTo>
                    <a:pt x="1031" y="15244"/>
                  </a:lnTo>
                  <a:lnTo>
                    <a:pt x="1" y="15244"/>
                  </a:lnTo>
                  <a:close/>
                </a:path>
              </a:pathLst>
            </a:custGeom>
            <a:solidFill>
              <a:srgbClr val="345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flipH="1">
              <a:off x="7240969" y="1438111"/>
              <a:ext cx="132726" cy="2534341"/>
            </a:xfrm>
            <a:custGeom>
              <a:avLst/>
              <a:gdLst/>
              <a:ahLst/>
              <a:cxnLst/>
              <a:rect l="l" t="t" r="r" b="b"/>
              <a:pathLst>
                <a:path w="787" h="15027" extrusionOk="0">
                  <a:moveTo>
                    <a:pt x="0" y="15027"/>
                  </a:moveTo>
                  <a:lnTo>
                    <a:pt x="0" y="0"/>
                  </a:lnTo>
                  <a:lnTo>
                    <a:pt x="787" y="0"/>
                  </a:lnTo>
                  <a:lnTo>
                    <a:pt x="787" y="15027"/>
                  </a:lnTo>
                  <a:close/>
                </a:path>
              </a:pathLst>
            </a:custGeom>
            <a:gradFill>
              <a:gsLst>
                <a:gs pos="0">
                  <a:srgbClr val="476698"/>
                </a:gs>
                <a:gs pos="100000">
                  <a:srgbClr val="212B3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flipH="1">
              <a:off x="6724069" y="1858887"/>
              <a:ext cx="1221514" cy="178603"/>
            </a:xfrm>
            <a:custGeom>
              <a:avLst/>
              <a:gdLst/>
              <a:ahLst/>
              <a:cxnLst/>
              <a:rect l="l" t="t" r="r" b="b"/>
              <a:pathLst>
                <a:path w="7243" h="1059" extrusionOk="0">
                  <a:moveTo>
                    <a:pt x="1" y="1"/>
                  </a:moveTo>
                  <a:lnTo>
                    <a:pt x="1" y="1059"/>
                  </a:lnTo>
                  <a:lnTo>
                    <a:pt x="7243" y="1059"/>
                  </a:lnTo>
                  <a:lnTo>
                    <a:pt x="72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flipH="1">
              <a:off x="6701133" y="1863440"/>
              <a:ext cx="1216960" cy="178603"/>
            </a:xfrm>
            <a:custGeom>
              <a:avLst/>
              <a:gdLst/>
              <a:ahLst/>
              <a:cxnLst/>
              <a:rect l="l" t="t" r="r" b="b"/>
              <a:pathLst>
                <a:path w="7216" h="1059" extrusionOk="0">
                  <a:moveTo>
                    <a:pt x="1" y="1059"/>
                  </a:moveTo>
                  <a:lnTo>
                    <a:pt x="1" y="1"/>
                  </a:lnTo>
                  <a:lnTo>
                    <a:pt x="7216" y="1"/>
                  </a:lnTo>
                  <a:lnTo>
                    <a:pt x="7216" y="1059"/>
                  </a:lnTo>
                  <a:close/>
                </a:path>
              </a:pathLst>
            </a:custGeom>
            <a:solidFill>
              <a:srgbClr val="3457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flipH="1">
              <a:off x="6714793" y="1881823"/>
              <a:ext cx="1184917" cy="137452"/>
            </a:xfrm>
            <a:custGeom>
              <a:avLst/>
              <a:gdLst/>
              <a:ahLst/>
              <a:cxnLst/>
              <a:rect l="l" t="t" r="r" b="b"/>
              <a:pathLst>
                <a:path w="7026" h="815" extrusionOk="0">
                  <a:moveTo>
                    <a:pt x="0" y="814"/>
                  </a:moveTo>
                  <a:lnTo>
                    <a:pt x="0" y="0"/>
                  </a:lnTo>
                  <a:lnTo>
                    <a:pt x="7025" y="0"/>
                  </a:lnTo>
                  <a:lnTo>
                    <a:pt x="7025" y="814"/>
                  </a:lnTo>
                  <a:close/>
                </a:path>
              </a:pathLst>
            </a:custGeom>
            <a:gradFill>
              <a:gsLst>
                <a:gs pos="0">
                  <a:srgbClr val="476698"/>
                </a:gs>
                <a:gs pos="100000">
                  <a:srgbClr val="212B3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flipH="1">
              <a:off x="7025942" y="1831397"/>
              <a:ext cx="41319" cy="206093"/>
            </a:xfrm>
            <a:custGeom>
              <a:avLst/>
              <a:gdLst/>
              <a:ahLst/>
              <a:cxnLst/>
              <a:rect l="l" t="t" r="r" b="b"/>
              <a:pathLst>
                <a:path w="245" h="1222" extrusionOk="0">
                  <a:moveTo>
                    <a:pt x="55" y="164"/>
                  </a:moveTo>
                  <a:cubicBezTo>
                    <a:pt x="55" y="299"/>
                    <a:pt x="82" y="408"/>
                    <a:pt x="82" y="543"/>
                  </a:cubicBezTo>
                  <a:cubicBezTo>
                    <a:pt x="109" y="788"/>
                    <a:pt x="163" y="977"/>
                    <a:pt x="245" y="1222"/>
                  </a:cubicBezTo>
                  <a:cubicBezTo>
                    <a:pt x="245" y="1032"/>
                    <a:pt x="218" y="842"/>
                    <a:pt x="163" y="652"/>
                  </a:cubicBezTo>
                  <a:cubicBezTo>
                    <a:pt x="136" y="489"/>
                    <a:pt x="136" y="299"/>
                    <a:pt x="136" y="137"/>
                  </a:cubicBezTo>
                  <a:lnTo>
                    <a:pt x="136" y="82"/>
                  </a:lnTo>
                  <a:lnTo>
                    <a:pt x="136" y="82"/>
                  </a:lnTo>
                  <a:cubicBezTo>
                    <a:pt x="109" y="28"/>
                    <a:pt x="82" y="1"/>
                    <a:pt x="55" y="1"/>
                  </a:cubicBezTo>
                  <a:lnTo>
                    <a:pt x="1" y="1"/>
                  </a:lnTo>
                  <a:cubicBezTo>
                    <a:pt x="55" y="82"/>
                    <a:pt x="55" y="137"/>
                    <a:pt x="55" y="164"/>
                  </a:cubicBezTo>
                  <a:close/>
                </a:path>
              </a:pathLst>
            </a:custGeom>
            <a:solidFill>
              <a:srgbClr val="EFB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flipH="1">
              <a:off x="7053263" y="1831397"/>
              <a:ext cx="87191" cy="297672"/>
            </a:xfrm>
            <a:custGeom>
              <a:avLst/>
              <a:gdLst/>
              <a:ahLst/>
              <a:cxnLst/>
              <a:rect l="l" t="t" r="r" b="b"/>
              <a:pathLst>
                <a:path w="517" h="1765" extrusionOk="0">
                  <a:moveTo>
                    <a:pt x="28" y="354"/>
                  </a:moveTo>
                  <a:cubicBezTo>
                    <a:pt x="82" y="652"/>
                    <a:pt x="136" y="923"/>
                    <a:pt x="245" y="1194"/>
                  </a:cubicBezTo>
                  <a:cubicBezTo>
                    <a:pt x="299" y="1384"/>
                    <a:pt x="408" y="1601"/>
                    <a:pt x="516" y="1764"/>
                  </a:cubicBezTo>
                  <a:lnTo>
                    <a:pt x="408" y="1466"/>
                  </a:lnTo>
                  <a:cubicBezTo>
                    <a:pt x="299" y="1113"/>
                    <a:pt x="245" y="733"/>
                    <a:pt x="218" y="408"/>
                  </a:cubicBezTo>
                  <a:cubicBezTo>
                    <a:pt x="163" y="272"/>
                    <a:pt x="163" y="137"/>
                    <a:pt x="163" y="1"/>
                  </a:cubicBezTo>
                  <a:lnTo>
                    <a:pt x="82" y="109"/>
                  </a:lnTo>
                  <a:cubicBezTo>
                    <a:pt x="82" y="109"/>
                    <a:pt x="82" y="137"/>
                    <a:pt x="28" y="109"/>
                  </a:cubicBezTo>
                  <a:lnTo>
                    <a:pt x="28" y="109"/>
                  </a:lnTo>
                  <a:lnTo>
                    <a:pt x="1" y="82"/>
                  </a:lnTo>
                  <a:cubicBezTo>
                    <a:pt x="1" y="164"/>
                    <a:pt x="28" y="272"/>
                    <a:pt x="28" y="354"/>
                  </a:cubicBezTo>
                  <a:close/>
                </a:path>
              </a:pathLst>
            </a:custGeom>
            <a:solidFill>
              <a:srgbClr val="EFB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flipH="1">
              <a:off x="6618832" y="1813183"/>
              <a:ext cx="1203131" cy="1482287"/>
            </a:xfrm>
            <a:custGeom>
              <a:avLst/>
              <a:gdLst/>
              <a:ahLst/>
              <a:cxnLst/>
              <a:rect l="l" t="t" r="r" b="b"/>
              <a:pathLst>
                <a:path w="7134" h="8789" extrusionOk="0">
                  <a:moveTo>
                    <a:pt x="190" y="1492"/>
                  </a:moveTo>
                  <a:cubicBezTo>
                    <a:pt x="217" y="1764"/>
                    <a:pt x="217" y="2035"/>
                    <a:pt x="244" y="2306"/>
                  </a:cubicBezTo>
                  <a:cubicBezTo>
                    <a:pt x="244" y="2442"/>
                    <a:pt x="271" y="2577"/>
                    <a:pt x="353" y="2686"/>
                  </a:cubicBezTo>
                  <a:cubicBezTo>
                    <a:pt x="516" y="2903"/>
                    <a:pt x="787" y="2903"/>
                    <a:pt x="1031" y="2957"/>
                  </a:cubicBezTo>
                  <a:cubicBezTo>
                    <a:pt x="1709" y="3228"/>
                    <a:pt x="1899" y="4123"/>
                    <a:pt x="2007" y="4720"/>
                  </a:cubicBezTo>
                  <a:cubicBezTo>
                    <a:pt x="2089" y="5100"/>
                    <a:pt x="2116" y="5507"/>
                    <a:pt x="2224" y="5886"/>
                  </a:cubicBezTo>
                  <a:cubicBezTo>
                    <a:pt x="2279" y="6158"/>
                    <a:pt x="2306" y="6564"/>
                    <a:pt x="2577" y="6727"/>
                  </a:cubicBezTo>
                  <a:cubicBezTo>
                    <a:pt x="2902" y="6917"/>
                    <a:pt x="3364" y="6646"/>
                    <a:pt x="3662" y="6890"/>
                  </a:cubicBezTo>
                  <a:cubicBezTo>
                    <a:pt x="3770" y="6998"/>
                    <a:pt x="3852" y="7134"/>
                    <a:pt x="3879" y="7270"/>
                  </a:cubicBezTo>
                  <a:cubicBezTo>
                    <a:pt x="4015" y="7704"/>
                    <a:pt x="4123" y="8110"/>
                    <a:pt x="4232" y="8544"/>
                  </a:cubicBezTo>
                  <a:cubicBezTo>
                    <a:pt x="4286" y="8626"/>
                    <a:pt x="4286" y="8680"/>
                    <a:pt x="4313" y="8734"/>
                  </a:cubicBezTo>
                  <a:cubicBezTo>
                    <a:pt x="4367" y="8789"/>
                    <a:pt x="4476" y="8789"/>
                    <a:pt x="4584" y="8789"/>
                  </a:cubicBezTo>
                  <a:cubicBezTo>
                    <a:pt x="5425" y="8761"/>
                    <a:pt x="6320" y="8680"/>
                    <a:pt x="7134" y="8355"/>
                  </a:cubicBezTo>
                  <a:cubicBezTo>
                    <a:pt x="6863" y="8273"/>
                    <a:pt x="6591" y="8165"/>
                    <a:pt x="6347" y="7975"/>
                  </a:cubicBezTo>
                  <a:cubicBezTo>
                    <a:pt x="5805" y="7487"/>
                    <a:pt x="5669" y="6727"/>
                    <a:pt x="5425" y="6076"/>
                  </a:cubicBezTo>
                  <a:cubicBezTo>
                    <a:pt x="5316" y="5778"/>
                    <a:pt x="5181" y="5452"/>
                    <a:pt x="4964" y="5262"/>
                  </a:cubicBezTo>
                  <a:cubicBezTo>
                    <a:pt x="4720" y="5073"/>
                    <a:pt x="4367" y="4991"/>
                    <a:pt x="4096" y="4774"/>
                  </a:cubicBezTo>
                  <a:cubicBezTo>
                    <a:pt x="3770" y="4557"/>
                    <a:pt x="3743" y="4178"/>
                    <a:pt x="3526" y="3825"/>
                  </a:cubicBezTo>
                  <a:cubicBezTo>
                    <a:pt x="3391" y="3554"/>
                    <a:pt x="3147" y="3282"/>
                    <a:pt x="2930" y="3065"/>
                  </a:cubicBezTo>
                  <a:cubicBezTo>
                    <a:pt x="2658" y="2821"/>
                    <a:pt x="2387" y="2604"/>
                    <a:pt x="2116" y="2442"/>
                  </a:cubicBezTo>
                  <a:cubicBezTo>
                    <a:pt x="1845" y="2279"/>
                    <a:pt x="1519" y="2116"/>
                    <a:pt x="1329" y="1845"/>
                  </a:cubicBezTo>
                  <a:cubicBezTo>
                    <a:pt x="1085" y="1574"/>
                    <a:pt x="950" y="1221"/>
                    <a:pt x="841" y="896"/>
                  </a:cubicBezTo>
                  <a:cubicBezTo>
                    <a:pt x="814" y="706"/>
                    <a:pt x="787" y="516"/>
                    <a:pt x="760" y="353"/>
                  </a:cubicBezTo>
                  <a:cubicBezTo>
                    <a:pt x="760" y="299"/>
                    <a:pt x="760" y="136"/>
                    <a:pt x="705" y="109"/>
                  </a:cubicBezTo>
                  <a:cubicBezTo>
                    <a:pt x="705" y="109"/>
                    <a:pt x="570" y="28"/>
                    <a:pt x="624" y="109"/>
                  </a:cubicBezTo>
                  <a:cubicBezTo>
                    <a:pt x="624" y="82"/>
                    <a:pt x="570" y="82"/>
                    <a:pt x="543" y="82"/>
                  </a:cubicBezTo>
                  <a:cubicBezTo>
                    <a:pt x="516" y="82"/>
                    <a:pt x="488" y="82"/>
                    <a:pt x="488" y="109"/>
                  </a:cubicBezTo>
                  <a:cubicBezTo>
                    <a:pt x="434" y="82"/>
                    <a:pt x="380" y="0"/>
                    <a:pt x="353" y="28"/>
                  </a:cubicBezTo>
                  <a:cubicBezTo>
                    <a:pt x="271" y="28"/>
                    <a:pt x="244" y="109"/>
                    <a:pt x="217" y="136"/>
                  </a:cubicBezTo>
                  <a:lnTo>
                    <a:pt x="163" y="136"/>
                  </a:lnTo>
                  <a:lnTo>
                    <a:pt x="163" y="136"/>
                  </a:lnTo>
                  <a:cubicBezTo>
                    <a:pt x="136" y="109"/>
                    <a:pt x="109" y="109"/>
                    <a:pt x="82" y="82"/>
                  </a:cubicBezTo>
                  <a:cubicBezTo>
                    <a:pt x="0" y="624"/>
                    <a:pt x="136" y="1058"/>
                    <a:pt x="190" y="14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1"/>
            <p:cNvSpPr/>
            <p:nvPr/>
          </p:nvSpPr>
          <p:spPr>
            <a:xfrm flipH="1">
              <a:off x="7003006" y="2558775"/>
              <a:ext cx="169491" cy="503428"/>
            </a:xfrm>
            <a:custGeom>
              <a:avLst/>
              <a:gdLst/>
              <a:ahLst/>
              <a:cxnLst/>
              <a:rect l="l" t="t" r="r" b="b"/>
              <a:pathLst>
                <a:path w="1005" h="2985" extrusionOk="0">
                  <a:moveTo>
                    <a:pt x="733" y="1492"/>
                  </a:moveTo>
                  <a:cubicBezTo>
                    <a:pt x="625" y="1031"/>
                    <a:pt x="462" y="652"/>
                    <a:pt x="435" y="516"/>
                  </a:cubicBezTo>
                  <a:cubicBezTo>
                    <a:pt x="408" y="462"/>
                    <a:pt x="353" y="462"/>
                    <a:pt x="326" y="435"/>
                  </a:cubicBezTo>
                  <a:cubicBezTo>
                    <a:pt x="164" y="299"/>
                    <a:pt x="55" y="163"/>
                    <a:pt x="1" y="1"/>
                  </a:cubicBezTo>
                  <a:cubicBezTo>
                    <a:pt x="353" y="977"/>
                    <a:pt x="570" y="1140"/>
                    <a:pt x="1004" y="2984"/>
                  </a:cubicBezTo>
                  <a:cubicBezTo>
                    <a:pt x="896" y="2360"/>
                    <a:pt x="869" y="2171"/>
                    <a:pt x="733" y="149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1"/>
            <p:cNvSpPr/>
            <p:nvPr/>
          </p:nvSpPr>
          <p:spPr>
            <a:xfrm flipH="1">
              <a:off x="6614272" y="3039084"/>
              <a:ext cx="215026" cy="233415"/>
            </a:xfrm>
            <a:custGeom>
              <a:avLst/>
              <a:gdLst/>
              <a:ahLst/>
              <a:cxnLst/>
              <a:rect l="l" t="t" r="r" b="b"/>
              <a:pathLst>
                <a:path w="1275" h="1384" extrusionOk="0">
                  <a:moveTo>
                    <a:pt x="488" y="733"/>
                  </a:moveTo>
                  <a:cubicBezTo>
                    <a:pt x="271" y="543"/>
                    <a:pt x="81" y="272"/>
                    <a:pt x="0" y="1"/>
                  </a:cubicBezTo>
                  <a:cubicBezTo>
                    <a:pt x="136" y="462"/>
                    <a:pt x="271" y="923"/>
                    <a:pt x="407" y="1384"/>
                  </a:cubicBezTo>
                  <a:cubicBezTo>
                    <a:pt x="705" y="1330"/>
                    <a:pt x="977" y="1248"/>
                    <a:pt x="1275" y="1113"/>
                  </a:cubicBezTo>
                  <a:cubicBezTo>
                    <a:pt x="977" y="1004"/>
                    <a:pt x="705" y="923"/>
                    <a:pt x="488" y="7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1"/>
            <p:cNvSpPr/>
            <p:nvPr/>
          </p:nvSpPr>
          <p:spPr>
            <a:xfrm flipH="1">
              <a:off x="7766984" y="1831397"/>
              <a:ext cx="36765" cy="164942"/>
            </a:xfrm>
            <a:custGeom>
              <a:avLst/>
              <a:gdLst/>
              <a:ahLst/>
              <a:cxnLst/>
              <a:rect l="l" t="t" r="r" b="b"/>
              <a:pathLst>
                <a:path w="218" h="978" extrusionOk="0">
                  <a:moveTo>
                    <a:pt x="28" y="164"/>
                  </a:moveTo>
                  <a:cubicBezTo>
                    <a:pt x="82" y="435"/>
                    <a:pt x="136" y="706"/>
                    <a:pt x="218" y="977"/>
                  </a:cubicBezTo>
                  <a:cubicBezTo>
                    <a:pt x="218" y="923"/>
                    <a:pt x="218" y="869"/>
                    <a:pt x="163" y="815"/>
                  </a:cubicBezTo>
                  <a:cubicBezTo>
                    <a:pt x="136" y="543"/>
                    <a:pt x="136" y="272"/>
                    <a:pt x="163" y="1"/>
                  </a:cubicBezTo>
                  <a:lnTo>
                    <a:pt x="82" y="109"/>
                  </a:lnTo>
                  <a:lnTo>
                    <a:pt x="28" y="109"/>
                  </a:lnTo>
                  <a:lnTo>
                    <a:pt x="28" y="109"/>
                  </a:lnTo>
                  <a:lnTo>
                    <a:pt x="1" y="82"/>
                  </a:lnTo>
                  <a:cubicBezTo>
                    <a:pt x="28" y="109"/>
                    <a:pt x="28" y="137"/>
                    <a:pt x="28" y="1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1"/>
            <p:cNvSpPr/>
            <p:nvPr/>
          </p:nvSpPr>
          <p:spPr>
            <a:xfrm flipH="1">
              <a:off x="7698344" y="1836120"/>
              <a:ext cx="45872" cy="173881"/>
            </a:xfrm>
            <a:custGeom>
              <a:avLst/>
              <a:gdLst/>
              <a:ahLst/>
              <a:cxnLst/>
              <a:rect l="l" t="t" r="r" b="b"/>
              <a:pathLst>
                <a:path w="272" h="1031" extrusionOk="0">
                  <a:moveTo>
                    <a:pt x="27" y="109"/>
                  </a:moveTo>
                  <a:cubicBezTo>
                    <a:pt x="55" y="271"/>
                    <a:pt x="82" y="461"/>
                    <a:pt x="136" y="651"/>
                  </a:cubicBezTo>
                  <a:cubicBezTo>
                    <a:pt x="163" y="787"/>
                    <a:pt x="190" y="922"/>
                    <a:pt x="272" y="1031"/>
                  </a:cubicBezTo>
                  <a:lnTo>
                    <a:pt x="272" y="705"/>
                  </a:lnTo>
                  <a:cubicBezTo>
                    <a:pt x="272" y="515"/>
                    <a:pt x="217" y="326"/>
                    <a:pt x="217" y="109"/>
                  </a:cubicBezTo>
                  <a:lnTo>
                    <a:pt x="217" y="27"/>
                  </a:lnTo>
                  <a:cubicBezTo>
                    <a:pt x="190" y="27"/>
                    <a:pt x="136" y="0"/>
                    <a:pt x="163" y="81"/>
                  </a:cubicBezTo>
                  <a:cubicBezTo>
                    <a:pt x="163" y="27"/>
                    <a:pt x="109" y="27"/>
                    <a:pt x="82" y="27"/>
                  </a:cubicBezTo>
                  <a:cubicBezTo>
                    <a:pt x="55" y="27"/>
                    <a:pt x="27" y="27"/>
                    <a:pt x="27" y="81"/>
                  </a:cubicBezTo>
                  <a:lnTo>
                    <a:pt x="27" y="81"/>
                  </a:lnTo>
                  <a:cubicBezTo>
                    <a:pt x="0" y="54"/>
                    <a:pt x="27" y="81"/>
                    <a:pt x="27" y="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flipH="1">
              <a:off x="7483318" y="2083020"/>
              <a:ext cx="215194" cy="475937"/>
            </a:xfrm>
            <a:custGeom>
              <a:avLst/>
              <a:gdLst/>
              <a:ahLst/>
              <a:cxnLst/>
              <a:rect l="l" t="t" r="r" b="b"/>
              <a:pathLst>
                <a:path w="1276" h="2822" extrusionOk="0">
                  <a:moveTo>
                    <a:pt x="1275" y="2795"/>
                  </a:moveTo>
                  <a:cubicBezTo>
                    <a:pt x="1248" y="2686"/>
                    <a:pt x="1248" y="2550"/>
                    <a:pt x="1221" y="2442"/>
                  </a:cubicBezTo>
                  <a:cubicBezTo>
                    <a:pt x="1221" y="2415"/>
                    <a:pt x="1167" y="2333"/>
                    <a:pt x="1167" y="2306"/>
                  </a:cubicBezTo>
                  <a:cubicBezTo>
                    <a:pt x="1140" y="2171"/>
                    <a:pt x="1086" y="2035"/>
                    <a:pt x="1031" y="1872"/>
                  </a:cubicBezTo>
                  <a:cubicBezTo>
                    <a:pt x="1004" y="1737"/>
                    <a:pt x="950" y="1601"/>
                    <a:pt x="869" y="1465"/>
                  </a:cubicBezTo>
                  <a:cubicBezTo>
                    <a:pt x="733" y="1221"/>
                    <a:pt x="570" y="977"/>
                    <a:pt x="407" y="760"/>
                  </a:cubicBezTo>
                  <a:lnTo>
                    <a:pt x="190" y="353"/>
                  </a:lnTo>
                  <a:cubicBezTo>
                    <a:pt x="136" y="218"/>
                    <a:pt x="55" y="109"/>
                    <a:pt x="1" y="1"/>
                  </a:cubicBezTo>
                  <a:lnTo>
                    <a:pt x="1" y="136"/>
                  </a:lnTo>
                  <a:cubicBezTo>
                    <a:pt x="1" y="218"/>
                    <a:pt x="28" y="272"/>
                    <a:pt x="28" y="353"/>
                  </a:cubicBezTo>
                  <a:cubicBezTo>
                    <a:pt x="55" y="489"/>
                    <a:pt x="55" y="652"/>
                    <a:pt x="55" y="787"/>
                  </a:cubicBezTo>
                  <a:lnTo>
                    <a:pt x="55" y="1248"/>
                  </a:lnTo>
                  <a:lnTo>
                    <a:pt x="55" y="1248"/>
                  </a:lnTo>
                  <a:cubicBezTo>
                    <a:pt x="163" y="1303"/>
                    <a:pt x="272" y="1303"/>
                    <a:pt x="326" y="1330"/>
                  </a:cubicBezTo>
                  <a:cubicBezTo>
                    <a:pt x="896" y="1574"/>
                    <a:pt x="1140" y="2252"/>
                    <a:pt x="1275" y="28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1"/>
            <p:cNvSpPr/>
            <p:nvPr/>
          </p:nvSpPr>
          <p:spPr>
            <a:xfrm flipH="1">
              <a:off x="7158501" y="2522179"/>
              <a:ext cx="247237" cy="562793"/>
            </a:xfrm>
            <a:custGeom>
              <a:avLst/>
              <a:gdLst/>
              <a:ahLst/>
              <a:cxnLst/>
              <a:rect l="l" t="t" r="r" b="b"/>
              <a:pathLst>
                <a:path w="1466" h="3337" extrusionOk="0">
                  <a:moveTo>
                    <a:pt x="1465" y="3337"/>
                  </a:moveTo>
                  <a:cubicBezTo>
                    <a:pt x="1438" y="3093"/>
                    <a:pt x="1411" y="2849"/>
                    <a:pt x="1302" y="2632"/>
                  </a:cubicBezTo>
                  <a:cubicBezTo>
                    <a:pt x="1275" y="2496"/>
                    <a:pt x="1194" y="2388"/>
                    <a:pt x="1167" y="2279"/>
                  </a:cubicBezTo>
                  <a:cubicBezTo>
                    <a:pt x="1085" y="2143"/>
                    <a:pt x="1058" y="2008"/>
                    <a:pt x="1004" y="1899"/>
                  </a:cubicBezTo>
                  <a:cubicBezTo>
                    <a:pt x="733" y="1275"/>
                    <a:pt x="407" y="625"/>
                    <a:pt x="0" y="1"/>
                  </a:cubicBezTo>
                  <a:cubicBezTo>
                    <a:pt x="190" y="462"/>
                    <a:pt x="245" y="896"/>
                    <a:pt x="353" y="1330"/>
                  </a:cubicBezTo>
                  <a:cubicBezTo>
                    <a:pt x="462" y="1764"/>
                    <a:pt x="489" y="2225"/>
                    <a:pt x="462" y="2659"/>
                  </a:cubicBezTo>
                  <a:cubicBezTo>
                    <a:pt x="733" y="2659"/>
                    <a:pt x="1004" y="2577"/>
                    <a:pt x="1194" y="2767"/>
                  </a:cubicBezTo>
                  <a:cubicBezTo>
                    <a:pt x="1302" y="2849"/>
                    <a:pt x="1384" y="2984"/>
                    <a:pt x="1411" y="3120"/>
                  </a:cubicBezTo>
                  <a:cubicBezTo>
                    <a:pt x="1438" y="3174"/>
                    <a:pt x="1438" y="3228"/>
                    <a:pt x="1465" y="333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1"/>
            <p:cNvSpPr/>
            <p:nvPr/>
          </p:nvSpPr>
          <p:spPr>
            <a:xfrm flipH="1">
              <a:off x="5694808" y="1822290"/>
              <a:ext cx="1468414" cy="860128"/>
            </a:xfrm>
            <a:custGeom>
              <a:avLst/>
              <a:gdLst/>
              <a:ahLst/>
              <a:cxnLst/>
              <a:rect l="l" t="t" r="r" b="b"/>
              <a:pathLst>
                <a:path w="8707" h="5100" extrusionOk="0">
                  <a:moveTo>
                    <a:pt x="298" y="1655"/>
                  </a:moveTo>
                  <a:cubicBezTo>
                    <a:pt x="380" y="1899"/>
                    <a:pt x="461" y="2116"/>
                    <a:pt x="543" y="2333"/>
                  </a:cubicBezTo>
                  <a:cubicBezTo>
                    <a:pt x="651" y="2605"/>
                    <a:pt x="787" y="2903"/>
                    <a:pt x="1031" y="3066"/>
                  </a:cubicBezTo>
                  <a:cubicBezTo>
                    <a:pt x="1383" y="3337"/>
                    <a:pt x="1926" y="3283"/>
                    <a:pt x="2387" y="3256"/>
                  </a:cubicBezTo>
                  <a:cubicBezTo>
                    <a:pt x="3065" y="3174"/>
                    <a:pt x="3770" y="3256"/>
                    <a:pt x="4313" y="3690"/>
                  </a:cubicBezTo>
                  <a:cubicBezTo>
                    <a:pt x="4611" y="3934"/>
                    <a:pt x="4828" y="4286"/>
                    <a:pt x="5126" y="4558"/>
                  </a:cubicBezTo>
                  <a:cubicBezTo>
                    <a:pt x="5560" y="4937"/>
                    <a:pt x="6184" y="5100"/>
                    <a:pt x="6754" y="5046"/>
                  </a:cubicBezTo>
                  <a:cubicBezTo>
                    <a:pt x="7324" y="4964"/>
                    <a:pt x="7866" y="4693"/>
                    <a:pt x="8273" y="4286"/>
                  </a:cubicBezTo>
                  <a:cubicBezTo>
                    <a:pt x="8381" y="4205"/>
                    <a:pt x="8517" y="4069"/>
                    <a:pt x="8571" y="3934"/>
                  </a:cubicBezTo>
                  <a:cubicBezTo>
                    <a:pt x="8653" y="3798"/>
                    <a:pt x="8653" y="3662"/>
                    <a:pt x="8653" y="3527"/>
                  </a:cubicBezTo>
                  <a:cubicBezTo>
                    <a:pt x="8707" y="2523"/>
                    <a:pt x="8707" y="1547"/>
                    <a:pt x="8625" y="597"/>
                  </a:cubicBezTo>
                  <a:cubicBezTo>
                    <a:pt x="8408" y="706"/>
                    <a:pt x="8273" y="950"/>
                    <a:pt x="8219" y="1140"/>
                  </a:cubicBezTo>
                  <a:cubicBezTo>
                    <a:pt x="8137" y="1384"/>
                    <a:pt x="8083" y="1574"/>
                    <a:pt x="7974" y="1818"/>
                  </a:cubicBezTo>
                  <a:cubicBezTo>
                    <a:pt x="7757" y="2198"/>
                    <a:pt x="7432" y="2469"/>
                    <a:pt x="7052" y="2632"/>
                  </a:cubicBezTo>
                  <a:cubicBezTo>
                    <a:pt x="6808" y="2740"/>
                    <a:pt x="6591" y="2767"/>
                    <a:pt x="6347" y="2740"/>
                  </a:cubicBezTo>
                  <a:cubicBezTo>
                    <a:pt x="5967" y="2659"/>
                    <a:pt x="5696" y="2442"/>
                    <a:pt x="5371" y="2252"/>
                  </a:cubicBezTo>
                  <a:cubicBezTo>
                    <a:pt x="5099" y="2116"/>
                    <a:pt x="4828" y="2062"/>
                    <a:pt x="4503" y="2035"/>
                  </a:cubicBezTo>
                  <a:cubicBezTo>
                    <a:pt x="4069" y="1981"/>
                    <a:pt x="3662" y="2089"/>
                    <a:pt x="3228" y="2171"/>
                  </a:cubicBezTo>
                  <a:cubicBezTo>
                    <a:pt x="2821" y="2225"/>
                    <a:pt x="2387" y="2306"/>
                    <a:pt x="1926" y="2198"/>
                  </a:cubicBezTo>
                  <a:cubicBezTo>
                    <a:pt x="1519" y="2089"/>
                    <a:pt x="1112" y="1791"/>
                    <a:pt x="1058" y="1357"/>
                  </a:cubicBezTo>
                  <a:cubicBezTo>
                    <a:pt x="977" y="1086"/>
                    <a:pt x="1058" y="842"/>
                    <a:pt x="949" y="570"/>
                  </a:cubicBezTo>
                  <a:cubicBezTo>
                    <a:pt x="922" y="489"/>
                    <a:pt x="895" y="136"/>
                    <a:pt x="814" y="82"/>
                  </a:cubicBezTo>
                  <a:cubicBezTo>
                    <a:pt x="787" y="55"/>
                    <a:pt x="705" y="82"/>
                    <a:pt x="705" y="136"/>
                  </a:cubicBezTo>
                  <a:cubicBezTo>
                    <a:pt x="678" y="82"/>
                    <a:pt x="651" y="55"/>
                    <a:pt x="624" y="55"/>
                  </a:cubicBezTo>
                  <a:cubicBezTo>
                    <a:pt x="570" y="55"/>
                    <a:pt x="543" y="55"/>
                    <a:pt x="515" y="82"/>
                  </a:cubicBezTo>
                  <a:cubicBezTo>
                    <a:pt x="488" y="55"/>
                    <a:pt x="407" y="1"/>
                    <a:pt x="353" y="1"/>
                  </a:cubicBezTo>
                  <a:cubicBezTo>
                    <a:pt x="271" y="1"/>
                    <a:pt x="244" y="55"/>
                    <a:pt x="217" y="82"/>
                  </a:cubicBezTo>
                  <a:cubicBezTo>
                    <a:pt x="217" y="82"/>
                    <a:pt x="217" y="136"/>
                    <a:pt x="163" y="82"/>
                  </a:cubicBezTo>
                  <a:lnTo>
                    <a:pt x="163" y="82"/>
                  </a:lnTo>
                  <a:cubicBezTo>
                    <a:pt x="136" y="55"/>
                    <a:pt x="109" y="28"/>
                    <a:pt x="27" y="28"/>
                  </a:cubicBezTo>
                  <a:cubicBezTo>
                    <a:pt x="0" y="597"/>
                    <a:pt x="136" y="1140"/>
                    <a:pt x="298" y="16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1"/>
            <p:cNvSpPr/>
            <p:nvPr/>
          </p:nvSpPr>
          <p:spPr>
            <a:xfrm flipH="1">
              <a:off x="6294011" y="2179149"/>
              <a:ext cx="686227" cy="155666"/>
            </a:xfrm>
            <a:custGeom>
              <a:avLst/>
              <a:gdLst/>
              <a:ahLst/>
              <a:cxnLst/>
              <a:rect l="l" t="t" r="r" b="b"/>
              <a:pathLst>
                <a:path w="4069" h="923" extrusionOk="0">
                  <a:moveTo>
                    <a:pt x="1058" y="678"/>
                  </a:moveTo>
                  <a:cubicBezTo>
                    <a:pt x="1410" y="760"/>
                    <a:pt x="1872" y="624"/>
                    <a:pt x="2251" y="543"/>
                  </a:cubicBezTo>
                  <a:cubicBezTo>
                    <a:pt x="2577" y="516"/>
                    <a:pt x="2875" y="516"/>
                    <a:pt x="3228" y="543"/>
                  </a:cubicBezTo>
                  <a:cubicBezTo>
                    <a:pt x="3526" y="570"/>
                    <a:pt x="3824" y="760"/>
                    <a:pt x="4069" y="923"/>
                  </a:cubicBezTo>
                  <a:lnTo>
                    <a:pt x="3662" y="624"/>
                  </a:lnTo>
                  <a:cubicBezTo>
                    <a:pt x="3228" y="299"/>
                    <a:pt x="2658" y="272"/>
                    <a:pt x="2143" y="353"/>
                  </a:cubicBezTo>
                  <a:cubicBezTo>
                    <a:pt x="1790" y="407"/>
                    <a:pt x="1492" y="543"/>
                    <a:pt x="1166" y="543"/>
                  </a:cubicBezTo>
                  <a:cubicBezTo>
                    <a:pt x="705" y="543"/>
                    <a:pt x="434" y="380"/>
                    <a:pt x="0" y="0"/>
                  </a:cubicBezTo>
                  <a:cubicBezTo>
                    <a:pt x="380" y="434"/>
                    <a:pt x="705" y="570"/>
                    <a:pt x="868" y="624"/>
                  </a:cubicBezTo>
                  <a:cubicBezTo>
                    <a:pt x="949" y="651"/>
                    <a:pt x="976" y="678"/>
                    <a:pt x="1058" y="6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1"/>
            <p:cNvSpPr/>
            <p:nvPr/>
          </p:nvSpPr>
          <p:spPr>
            <a:xfrm flipH="1">
              <a:off x="5877786" y="2394175"/>
              <a:ext cx="599373" cy="251798"/>
            </a:xfrm>
            <a:custGeom>
              <a:avLst/>
              <a:gdLst/>
              <a:ahLst/>
              <a:cxnLst/>
              <a:rect l="l" t="t" r="r" b="b"/>
              <a:pathLst>
                <a:path w="3554" h="1493" extrusionOk="0">
                  <a:moveTo>
                    <a:pt x="977" y="570"/>
                  </a:moveTo>
                  <a:cubicBezTo>
                    <a:pt x="1248" y="814"/>
                    <a:pt x="1574" y="1085"/>
                    <a:pt x="1899" y="1221"/>
                  </a:cubicBezTo>
                  <a:cubicBezTo>
                    <a:pt x="2171" y="1302"/>
                    <a:pt x="2523" y="1356"/>
                    <a:pt x="2822" y="1248"/>
                  </a:cubicBezTo>
                  <a:cubicBezTo>
                    <a:pt x="3120" y="1167"/>
                    <a:pt x="3391" y="977"/>
                    <a:pt x="3554" y="733"/>
                  </a:cubicBezTo>
                  <a:cubicBezTo>
                    <a:pt x="3364" y="1031"/>
                    <a:pt x="3066" y="1275"/>
                    <a:pt x="2686" y="1384"/>
                  </a:cubicBezTo>
                  <a:cubicBezTo>
                    <a:pt x="2333" y="1492"/>
                    <a:pt x="1926" y="1438"/>
                    <a:pt x="1601" y="1302"/>
                  </a:cubicBezTo>
                  <a:cubicBezTo>
                    <a:pt x="1113" y="1112"/>
                    <a:pt x="896" y="678"/>
                    <a:pt x="516" y="326"/>
                  </a:cubicBezTo>
                  <a:cubicBezTo>
                    <a:pt x="299" y="136"/>
                    <a:pt x="1" y="0"/>
                    <a:pt x="1" y="0"/>
                  </a:cubicBezTo>
                  <a:cubicBezTo>
                    <a:pt x="1" y="0"/>
                    <a:pt x="407" y="136"/>
                    <a:pt x="543" y="217"/>
                  </a:cubicBezTo>
                  <a:cubicBezTo>
                    <a:pt x="706" y="299"/>
                    <a:pt x="841" y="461"/>
                    <a:pt x="977" y="5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41"/>
          <p:cNvSpPr/>
          <p:nvPr/>
        </p:nvSpPr>
        <p:spPr>
          <a:xfrm flipH="1">
            <a:off x="4680327" y="3953998"/>
            <a:ext cx="5521519" cy="1184952"/>
          </a:xfrm>
          <a:custGeom>
            <a:avLst/>
            <a:gdLst/>
            <a:ahLst/>
            <a:cxnLst/>
            <a:rect l="l" t="t" r="r" b="b"/>
            <a:pathLst>
              <a:path w="32740" h="7026" extrusionOk="0">
                <a:moveTo>
                  <a:pt x="32739" y="7025"/>
                </a:moveTo>
                <a:cubicBezTo>
                  <a:pt x="32712" y="7025"/>
                  <a:pt x="32685" y="6971"/>
                  <a:pt x="32631" y="6971"/>
                </a:cubicBezTo>
                <a:cubicBezTo>
                  <a:pt x="32468" y="6917"/>
                  <a:pt x="32251" y="6836"/>
                  <a:pt x="32088" y="6781"/>
                </a:cubicBezTo>
                <a:cubicBezTo>
                  <a:pt x="31790" y="6673"/>
                  <a:pt x="31491" y="6537"/>
                  <a:pt x="31166" y="6429"/>
                </a:cubicBezTo>
                <a:cubicBezTo>
                  <a:pt x="30895" y="6347"/>
                  <a:pt x="30623" y="6239"/>
                  <a:pt x="30406" y="6103"/>
                </a:cubicBezTo>
                <a:cubicBezTo>
                  <a:pt x="30189" y="5995"/>
                  <a:pt x="30000" y="5859"/>
                  <a:pt x="29755" y="5724"/>
                </a:cubicBezTo>
                <a:cubicBezTo>
                  <a:pt x="29240" y="5452"/>
                  <a:pt x="28725" y="5262"/>
                  <a:pt x="28236" y="4991"/>
                </a:cubicBezTo>
                <a:cubicBezTo>
                  <a:pt x="27965" y="4856"/>
                  <a:pt x="27748" y="4666"/>
                  <a:pt x="27504" y="4503"/>
                </a:cubicBezTo>
                <a:cubicBezTo>
                  <a:pt x="27341" y="4367"/>
                  <a:pt x="27152" y="4259"/>
                  <a:pt x="26962" y="4123"/>
                </a:cubicBezTo>
                <a:cubicBezTo>
                  <a:pt x="26799" y="3988"/>
                  <a:pt x="26636" y="3906"/>
                  <a:pt x="26446" y="3825"/>
                </a:cubicBezTo>
                <a:cubicBezTo>
                  <a:pt x="26202" y="3716"/>
                  <a:pt x="25958" y="3554"/>
                  <a:pt x="25687" y="3499"/>
                </a:cubicBezTo>
                <a:cubicBezTo>
                  <a:pt x="25253" y="3364"/>
                  <a:pt x="24819" y="3255"/>
                  <a:pt x="24358" y="3120"/>
                </a:cubicBezTo>
                <a:cubicBezTo>
                  <a:pt x="23788" y="2957"/>
                  <a:pt x="23246" y="2767"/>
                  <a:pt x="22703" y="2577"/>
                </a:cubicBezTo>
                <a:cubicBezTo>
                  <a:pt x="22188" y="2360"/>
                  <a:pt x="21645" y="2170"/>
                  <a:pt x="21130" y="2008"/>
                </a:cubicBezTo>
                <a:cubicBezTo>
                  <a:pt x="20506" y="1791"/>
                  <a:pt x="19855" y="1601"/>
                  <a:pt x="19177" y="1492"/>
                </a:cubicBezTo>
                <a:cubicBezTo>
                  <a:pt x="18363" y="1357"/>
                  <a:pt x="17523" y="1357"/>
                  <a:pt x="16709" y="1329"/>
                </a:cubicBezTo>
                <a:cubicBezTo>
                  <a:pt x="16221" y="1275"/>
                  <a:pt x="15760" y="1221"/>
                  <a:pt x="15271" y="1085"/>
                </a:cubicBezTo>
                <a:cubicBezTo>
                  <a:pt x="14946" y="977"/>
                  <a:pt x="14675" y="868"/>
                  <a:pt x="14322" y="706"/>
                </a:cubicBezTo>
                <a:cubicBezTo>
                  <a:pt x="14078" y="597"/>
                  <a:pt x="13861" y="462"/>
                  <a:pt x="13617" y="380"/>
                </a:cubicBezTo>
                <a:cubicBezTo>
                  <a:pt x="13074" y="55"/>
                  <a:pt x="12396" y="109"/>
                  <a:pt x="11827" y="55"/>
                </a:cubicBezTo>
                <a:cubicBezTo>
                  <a:pt x="11474" y="28"/>
                  <a:pt x="11148" y="0"/>
                  <a:pt x="10769" y="0"/>
                </a:cubicBezTo>
                <a:cubicBezTo>
                  <a:pt x="9982" y="0"/>
                  <a:pt x="9277" y="407"/>
                  <a:pt x="8490" y="516"/>
                </a:cubicBezTo>
                <a:cubicBezTo>
                  <a:pt x="7758" y="597"/>
                  <a:pt x="6971" y="597"/>
                  <a:pt x="6185" y="679"/>
                </a:cubicBezTo>
                <a:cubicBezTo>
                  <a:pt x="5317" y="787"/>
                  <a:pt x="4530" y="1085"/>
                  <a:pt x="3717" y="1411"/>
                </a:cubicBezTo>
                <a:cubicBezTo>
                  <a:pt x="2496" y="1926"/>
                  <a:pt x="1248" y="2333"/>
                  <a:pt x="1" y="2713"/>
                </a:cubicBezTo>
                <a:lnTo>
                  <a:pt x="1" y="7025"/>
                </a:lnTo>
                <a:lnTo>
                  <a:pt x="32739" y="702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flipH="1">
            <a:off x="8289549" y="3953998"/>
            <a:ext cx="1358793" cy="1189506"/>
          </a:xfrm>
          <a:custGeom>
            <a:avLst/>
            <a:gdLst/>
            <a:ahLst/>
            <a:cxnLst/>
            <a:rect l="l" t="t" r="r" b="b"/>
            <a:pathLst>
              <a:path w="8057" h="7053" extrusionOk="0">
                <a:moveTo>
                  <a:pt x="3093" y="7025"/>
                </a:moveTo>
                <a:cubicBezTo>
                  <a:pt x="3255" y="6808"/>
                  <a:pt x="3391" y="6646"/>
                  <a:pt x="3527" y="6429"/>
                </a:cubicBezTo>
                <a:cubicBezTo>
                  <a:pt x="4096" y="5724"/>
                  <a:pt x="4639" y="4991"/>
                  <a:pt x="5154" y="4232"/>
                </a:cubicBezTo>
                <a:cubicBezTo>
                  <a:pt x="5697" y="3499"/>
                  <a:pt x="6185" y="2713"/>
                  <a:pt x="6754" y="1926"/>
                </a:cubicBezTo>
                <a:cubicBezTo>
                  <a:pt x="7188" y="1275"/>
                  <a:pt x="7622" y="651"/>
                  <a:pt x="8056" y="28"/>
                </a:cubicBezTo>
                <a:cubicBezTo>
                  <a:pt x="7866" y="0"/>
                  <a:pt x="7649" y="0"/>
                  <a:pt x="7460" y="0"/>
                </a:cubicBezTo>
                <a:cubicBezTo>
                  <a:pt x="7243" y="0"/>
                  <a:pt x="7026" y="28"/>
                  <a:pt x="6809" y="109"/>
                </a:cubicBezTo>
                <a:cubicBezTo>
                  <a:pt x="6781" y="136"/>
                  <a:pt x="6754" y="190"/>
                  <a:pt x="6700" y="245"/>
                </a:cubicBezTo>
                <a:cubicBezTo>
                  <a:pt x="6131" y="977"/>
                  <a:pt x="5534" y="1763"/>
                  <a:pt x="4937" y="2469"/>
                </a:cubicBezTo>
                <a:cubicBezTo>
                  <a:pt x="4639" y="2848"/>
                  <a:pt x="4340" y="3174"/>
                  <a:pt x="3988" y="3527"/>
                </a:cubicBezTo>
                <a:cubicBezTo>
                  <a:pt x="3689" y="3852"/>
                  <a:pt x="3364" y="4123"/>
                  <a:pt x="3011" y="4449"/>
                </a:cubicBezTo>
                <a:cubicBezTo>
                  <a:pt x="2360" y="5018"/>
                  <a:pt x="1682" y="5561"/>
                  <a:pt x="1058" y="6103"/>
                </a:cubicBezTo>
                <a:cubicBezTo>
                  <a:pt x="706" y="6402"/>
                  <a:pt x="326" y="6700"/>
                  <a:pt x="1" y="7053"/>
                </a:cubicBezTo>
                <a:lnTo>
                  <a:pt x="3093" y="7053"/>
                </a:lnTo>
                <a:close/>
              </a:path>
            </a:pathLst>
          </a:custGeom>
          <a:gradFill>
            <a:gsLst>
              <a:gs pos="0">
                <a:srgbClr val="705C59"/>
              </a:gs>
              <a:gs pos="100000">
                <a:srgbClr val="252222"/>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txBox="1">
            <a:spLocks noGrp="1"/>
          </p:cNvSpPr>
          <p:nvPr>
            <p:ph type="title" idx="4294967295"/>
          </p:nvPr>
        </p:nvSpPr>
        <p:spPr>
          <a:xfrm>
            <a:off x="1554475" y="308275"/>
            <a:ext cx="5598300" cy="598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4 - Jesus who proclaims the good news of the Kingdom of God  </a:t>
            </a:r>
            <a:endParaRPr sz="1500"/>
          </a:p>
        </p:txBody>
      </p:sp>
      <p:sp>
        <p:nvSpPr>
          <p:cNvPr id="753" name="Google Shape;753;p41"/>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754" name="Google Shape;754;p41"/>
          <p:cNvGraphicFramePr/>
          <p:nvPr>
            <p:extLst>
              <p:ext uri="{D42A27DB-BD31-4B8C-83A1-F6EECF244321}">
                <p14:modId xmlns:p14="http://schemas.microsoft.com/office/powerpoint/2010/main" val="3869666638"/>
              </p:ext>
            </p:extLst>
          </p:nvPr>
        </p:nvGraphicFramePr>
        <p:xfrm>
          <a:off x="261800" y="1161650"/>
          <a:ext cx="6436043" cy="2425005"/>
        </p:xfrm>
        <a:graphic>
          <a:graphicData uri="http://schemas.openxmlformats.org/drawingml/2006/table">
            <a:tbl>
              <a:tblPr>
                <a:noFill/>
                <a:tableStyleId>{A5A47D27-6CD4-4B66-BE99-15036372706E}</a:tableStyleId>
              </a:tblPr>
              <a:tblGrid>
                <a:gridCol w="3149373">
                  <a:extLst>
                    <a:ext uri="{9D8B030D-6E8A-4147-A177-3AD203B41FA5}">
                      <a16:colId xmlns:a16="http://schemas.microsoft.com/office/drawing/2014/main" val="20000"/>
                    </a:ext>
                  </a:extLst>
                </a:gridCol>
                <a:gridCol w="3286670">
                  <a:extLst>
                    <a:ext uri="{9D8B030D-6E8A-4147-A177-3AD203B41FA5}">
                      <a16:colId xmlns:a16="http://schemas.microsoft.com/office/drawing/2014/main" val="20001"/>
                    </a:ext>
                  </a:extLst>
                </a:gridCol>
              </a:tblGrid>
              <a:tr h="537632">
                <a:tc>
                  <a:txBody>
                    <a:bodyPr/>
                    <a:lstStyle/>
                    <a:p>
                      <a:pPr marL="0" lvl="0" indent="0" algn="l" rtl="0">
                        <a:spcBef>
                          <a:spcPts val="0"/>
                        </a:spcBef>
                        <a:spcAft>
                          <a:spcPts val="0"/>
                        </a:spcAft>
                        <a:buNone/>
                      </a:pPr>
                      <a:r>
                        <a:rPr lang="en-AU" sz="1600" b="1" dirty="0"/>
                        <a:t>Current  Activities in Lesson 4</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b="1" dirty="0"/>
                        <a:t>Alternate way to execute</a:t>
                      </a:r>
                      <a:endParaRPr sz="1500" b="1"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87373">
                <a:tc>
                  <a:txBody>
                    <a:bodyPr/>
                    <a:lstStyle/>
                    <a:p>
                      <a:pPr marL="0" lvl="0" indent="0" algn="l" rtl="0">
                        <a:spcBef>
                          <a:spcPts val="0"/>
                        </a:spcBef>
                        <a:spcAft>
                          <a:spcPts val="0"/>
                        </a:spcAft>
                        <a:buNone/>
                      </a:pPr>
                      <a:r>
                        <a:rPr lang="en" sz="1500"/>
                        <a:t>1 - </a:t>
                      </a:r>
                      <a:r>
                        <a:rPr lang="en" sz="1500">
                          <a:solidFill>
                            <a:srgbClr val="2D1C10"/>
                          </a:solidFill>
                          <a:latin typeface="Economica"/>
                          <a:ea typeface="Economica"/>
                          <a:cs typeface="Economica"/>
                          <a:sym typeface="Economica"/>
                        </a:rPr>
                        <a:t>Children are to create a cartoon strip of the 5 main points of Jesus’s proclamation. </a:t>
                      </a:r>
                      <a:endParaRPr sz="150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1 - </a:t>
                      </a:r>
                      <a:r>
                        <a:rPr lang="en" sz="1500" dirty="0">
                          <a:latin typeface="Economica"/>
                          <a:ea typeface="Economica"/>
                          <a:cs typeface="Economica"/>
                          <a:sym typeface="Economica"/>
                        </a:rPr>
                        <a:t> Each child is provided with 5 small pieces of paper the size of a post-it note , children are then free to draw their own images. Students are then encouraged to attach their cartoon to a larger class poster containing all the mini cartoon pictures. </a:t>
                      </a:r>
                      <a:endParaRPr sz="1500" dirty="0">
                        <a:latin typeface="Economica"/>
                        <a:ea typeface="Economica"/>
                        <a:cs typeface="Economica"/>
                        <a:sym typeface="Economica"/>
                      </a:endParaRPr>
                    </a:p>
                    <a:p>
                      <a:pPr marL="0" lvl="0" indent="0" algn="l" rtl="0">
                        <a:spcBef>
                          <a:spcPts val="0"/>
                        </a:spcBef>
                        <a:spcAft>
                          <a:spcPts val="0"/>
                        </a:spcAft>
                        <a:buNone/>
                      </a:pP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2"/>
          <p:cNvSpPr txBox="1">
            <a:spLocks noGrp="1"/>
          </p:cNvSpPr>
          <p:nvPr>
            <p:ph type="title" idx="4294967295"/>
          </p:nvPr>
        </p:nvSpPr>
        <p:spPr>
          <a:xfrm>
            <a:off x="1554475" y="308275"/>
            <a:ext cx="5598300" cy="5985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5 - Jesus who revealed the glory of God</a:t>
            </a:r>
            <a:endParaRPr sz="1500"/>
          </a:p>
        </p:txBody>
      </p:sp>
      <p:sp>
        <p:nvSpPr>
          <p:cNvPr id="761" name="Google Shape;761;p42"/>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762" name="Google Shape;762;p42"/>
          <p:cNvGraphicFramePr/>
          <p:nvPr>
            <p:extLst>
              <p:ext uri="{D42A27DB-BD31-4B8C-83A1-F6EECF244321}">
                <p14:modId xmlns:p14="http://schemas.microsoft.com/office/powerpoint/2010/main" val="2362577258"/>
              </p:ext>
            </p:extLst>
          </p:nvPr>
        </p:nvGraphicFramePr>
        <p:xfrm>
          <a:off x="402075" y="1138750"/>
          <a:ext cx="8315250" cy="3563475"/>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06975">
                <a:tc>
                  <a:txBody>
                    <a:bodyPr/>
                    <a:lstStyle/>
                    <a:p>
                      <a:pPr marL="0" lvl="0" indent="0" algn="l" rtl="0">
                        <a:spcBef>
                          <a:spcPts val="0"/>
                        </a:spcBef>
                        <a:spcAft>
                          <a:spcPts val="0"/>
                        </a:spcAft>
                        <a:buNone/>
                      </a:pPr>
                      <a:r>
                        <a:rPr lang="en" sz="1700" b="1" dirty="0"/>
                        <a:t>Current Activities in Lesson 5</a:t>
                      </a:r>
                      <a:endParaRPr sz="1700" b="1"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700" b="1" dirty="0"/>
                        <a:t>Alternate ways of Execution</a:t>
                      </a:r>
                      <a:endParaRPr sz="1700" b="1" dirty="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27425">
                <a:tc>
                  <a:txBody>
                    <a:bodyPr/>
                    <a:lstStyle/>
                    <a:p>
                      <a:pPr marL="0" lvl="0" indent="0" algn="l" rtl="0">
                        <a:spcBef>
                          <a:spcPts val="0"/>
                        </a:spcBef>
                        <a:spcAft>
                          <a:spcPts val="0"/>
                        </a:spcAft>
                        <a:buNone/>
                      </a:pPr>
                      <a:r>
                        <a:rPr lang="en" sz="1700"/>
                        <a:t>2 - </a:t>
                      </a:r>
                      <a:r>
                        <a:rPr lang="en" sz="1700">
                          <a:solidFill>
                            <a:srgbClr val="2D1C10"/>
                          </a:solidFill>
                          <a:latin typeface="Economica"/>
                          <a:ea typeface="Economica"/>
                          <a:cs typeface="Economica"/>
                          <a:sym typeface="Economica"/>
                        </a:rPr>
                        <a:t>Find out how you can do a simple, yet lofty deed that glorifies God. It should aim to meet a need of a person/church; it should be an act of self-giving: that means giving up your time, money or comfort. It should be an act that brings joy to another’s life. Write your answer here and explain how it glorifies God.</a:t>
                      </a:r>
                      <a:endParaRPr sz="17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700"/>
                        <a:t>2 - </a:t>
                      </a:r>
                      <a:r>
                        <a:rPr lang="en" sz="1700">
                          <a:latin typeface="Economica"/>
                          <a:ea typeface="Economica"/>
                          <a:cs typeface="Economica"/>
                          <a:sym typeface="Economica"/>
                        </a:rPr>
                        <a:t>Draw an activity of self-giving. An act that brings joy to another’s life. Draw the act and each student takes a turn to explain to the class what they drew and tell them how it glorifies God. Compile these drawings into a class poster. </a:t>
                      </a:r>
                      <a:endParaRPr sz="17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14725">
                <a:tc>
                  <a:txBody>
                    <a:bodyPr/>
                    <a:lstStyle/>
                    <a:p>
                      <a:pPr marL="0" lvl="0" indent="0" algn="l" rtl="0">
                        <a:spcBef>
                          <a:spcPts val="0"/>
                        </a:spcBef>
                        <a:spcAft>
                          <a:spcPts val="0"/>
                        </a:spcAft>
                        <a:buNone/>
                      </a:pPr>
                      <a:r>
                        <a:rPr lang="en" sz="1700"/>
                        <a:t>4 -</a:t>
                      </a:r>
                      <a:r>
                        <a:rPr lang="en" sz="1700">
                          <a:latin typeface="Economica"/>
                          <a:ea typeface="Economica"/>
                          <a:cs typeface="Economica"/>
                          <a:sym typeface="Economica"/>
                        </a:rPr>
                        <a:t> </a:t>
                      </a:r>
                      <a:r>
                        <a:rPr lang="en" sz="1700">
                          <a:solidFill>
                            <a:srgbClr val="2D1C10"/>
                          </a:solidFill>
                          <a:latin typeface="Economica"/>
                          <a:ea typeface="Economica"/>
                          <a:cs typeface="Economica"/>
                          <a:sym typeface="Economica"/>
                        </a:rPr>
                        <a:t>Teacher to share a miracle that occurred at either a retreat centre, place where the Word of God is preached or through a saint’s intercession. </a:t>
                      </a:r>
                      <a:endParaRPr sz="170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700" dirty="0"/>
                        <a:t>4 - </a:t>
                      </a:r>
                      <a:r>
                        <a:rPr lang="en" sz="1700" dirty="0">
                          <a:latin typeface="Economica"/>
                          <a:ea typeface="Economica"/>
                          <a:cs typeface="Economica"/>
                          <a:sym typeface="Economica"/>
                        </a:rPr>
                        <a:t>Teacher to compile online testimonies of the faithful sharing miracles they experienced from God. Providing online testimonies will be more interesting and easier to comprehend for children. </a:t>
                      </a:r>
                      <a:endParaRPr sz="17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100000">
              <a:schemeClr val="lt2"/>
            </a:gs>
          </a:gsLst>
          <a:path path="circle">
            <a:fillToRect l="50000" t="50000" r="50000" b="50000"/>
          </a:path>
          <a:tileRect/>
        </a:gradFill>
        <a:effectLst/>
      </p:bgPr>
    </p:bg>
    <p:spTree>
      <p:nvGrpSpPr>
        <p:cNvPr id="1" name="Shape 766"/>
        <p:cNvGrpSpPr/>
        <p:nvPr/>
      </p:nvGrpSpPr>
      <p:grpSpPr>
        <a:xfrm>
          <a:off x="0" y="0"/>
          <a:ext cx="0" cy="0"/>
          <a:chOff x="0" y="0"/>
          <a:chExt cx="0" cy="0"/>
        </a:xfrm>
      </p:grpSpPr>
      <p:sp>
        <p:nvSpPr>
          <p:cNvPr id="767" name="Google Shape;767;p43"/>
          <p:cNvSpPr/>
          <p:nvPr/>
        </p:nvSpPr>
        <p:spPr>
          <a:xfrm>
            <a:off x="4203824" y="240716"/>
            <a:ext cx="4331901" cy="902321"/>
          </a:xfrm>
          <a:custGeom>
            <a:avLst/>
            <a:gdLst/>
            <a:ahLst/>
            <a:cxnLst/>
            <a:rect l="l" t="t" r="r" b="b"/>
            <a:pathLst>
              <a:path w="28915" h="6023" extrusionOk="0">
                <a:moveTo>
                  <a:pt x="8952" y="1"/>
                </a:moveTo>
                <a:cubicBezTo>
                  <a:pt x="7433" y="1"/>
                  <a:pt x="6185" y="1140"/>
                  <a:pt x="5968" y="2577"/>
                </a:cubicBezTo>
                <a:cubicBezTo>
                  <a:pt x="5697" y="2415"/>
                  <a:pt x="5398" y="2306"/>
                  <a:pt x="5046" y="2306"/>
                </a:cubicBezTo>
                <a:cubicBezTo>
                  <a:pt x="4232" y="2306"/>
                  <a:pt x="3554" y="2822"/>
                  <a:pt x="3337" y="3527"/>
                </a:cubicBezTo>
                <a:cubicBezTo>
                  <a:pt x="3093" y="3364"/>
                  <a:pt x="2822" y="3256"/>
                  <a:pt x="2469" y="3256"/>
                </a:cubicBezTo>
                <a:cubicBezTo>
                  <a:pt x="2144" y="3256"/>
                  <a:pt x="1845" y="3364"/>
                  <a:pt x="1628" y="3581"/>
                </a:cubicBezTo>
                <a:cubicBezTo>
                  <a:pt x="1493" y="3527"/>
                  <a:pt x="1384" y="3500"/>
                  <a:pt x="1249" y="3500"/>
                </a:cubicBezTo>
                <a:cubicBezTo>
                  <a:pt x="570" y="3500"/>
                  <a:pt x="1" y="4042"/>
                  <a:pt x="1" y="4747"/>
                </a:cubicBezTo>
                <a:cubicBezTo>
                  <a:pt x="1" y="5425"/>
                  <a:pt x="543" y="6022"/>
                  <a:pt x="1249" y="6022"/>
                </a:cubicBezTo>
                <a:lnTo>
                  <a:pt x="28210" y="6022"/>
                </a:lnTo>
                <a:cubicBezTo>
                  <a:pt x="28616" y="6022"/>
                  <a:pt x="28915" y="5697"/>
                  <a:pt x="28915" y="5290"/>
                </a:cubicBezTo>
                <a:cubicBezTo>
                  <a:pt x="28915" y="4883"/>
                  <a:pt x="28616" y="4585"/>
                  <a:pt x="28210" y="4585"/>
                </a:cubicBezTo>
                <a:cubicBezTo>
                  <a:pt x="28020" y="4585"/>
                  <a:pt x="27803" y="4693"/>
                  <a:pt x="27667" y="4829"/>
                </a:cubicBezTo>
                <a:cubicBezTo>
                  <a:pt x="27532" y="4557"/>
                  <a:pt x="27260" y="4340"/>
                  <a:pt x="26935" y="4340"/>
                </a:cubicBezTo>
                <a:cubicBezTo>
                  <a:pt x="26718" y="4340"/>
                  <a:pt x="26555" y="4422"/>
                  <a:pt x="26419" y="4530"/>
                </a:cubicBezTo>
                <a:cubicBezTo>
                  <a:pt x="26257" y="4151"/>
                  <a:pt x="25904" y="3907"/>
                  <a:pt x="25470" y="3907"/>
                </a:cubicBezTo>
                <a:lnTo>
                  <a:pt x="25443" y="3907"/>
                </a:lnTo>
                <a:cubicBezTo>
                  <a:pt x="25199" y="3445"/>
                  <a:pt x="24711" y="3120"/>
                  <a:pt x="24141" y="3120"/>
                </a:cubicBezTo>
                <a:cubicBezTo>
                  <a:pt x="23951" y="3120"/>
                  <a:pt x="23734" y="3174"/>
                  <a:pt x="23544" y="3256"/>
                </a:cubicBezTo>
                <a:cubicBezTo>
                  <a:pt x="23219" y="2577"/>
                  <a:pt x="22541" y="2116"/>
                  <a:pt x="21727" y="2116"/>
                </a:cubicBezTo>
                <a:cubicBezTo>
                  <a:pt x="21130" y="2116"/>
                  <a:pt x="20615" y="2388"/>
                  <a:pt x="20235" y="2822"/>
                </a:cubicBezTo>
                <a:cubicBezTo>
                  <a:pt x="19883" y="2388"/>
                  <a:pt x="19367" y="2116"/>
                  <a:pt x="18743" y="2116"/>
                </a:cubicBezTo>
                <a:lnTo>
                  <a:pt x="18662" y="2116"/>
                </a:lnTo>
                <a:cubicBezTo>
                  <a:pt x="18282" y="1764"/>
                  <a:pt x="17767" y="1601"/>
                  <a:pt x="17224" y="1601"/>
                </a:cubicBezTo>
                <a:cubicBezTo>
                  <a:pt x="16899" y="1601"/>
                  <a:pt x="16573" y="1682"/>
                  <a:pt x="16302" y="1818"/>
                </a:cubicBezTo>
                <a:cubicBezTo>
                  <a:pt x="15841" y="760"/>
                  <a:pt x="14783" y="1"/>
                  <a:pt x="13563" y="1"/>
                </a:cubicBezTo>
                <a:cubicBezTo>
                  <a:pt x="12641" y="1"/>
                  <a:pt x="11800" y="408"/>
                  <a:pt x="11257" y="1086"/>
                </a:cubicBezTo>
                <a:cubicBezTo>
                  <a:pt x="10715" y="462"/>
                  <a:pt x="9874" y="1"/>
                  <a:pt x="895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366200" y="3894737"/>
            <a:ext cx="3393160" cy="820972"/>
          </a:xfrm>
          <a:custGeom>
            <a:avLst/>
            <a:gdLst/>
            <a:ahLst/>
            <a:cxnLst/>
            <a:rect l="l" t="t" r="r" b="b"/>
            <a:pathLst>
              <a:path w="22649" h="5480" extrusionOk="0">
                <a:moveTo>
                  <a:pt x="8219" y="0"/>
                </a:moveTo>
                <a:cubicBezTo>
                  <a:pt x="6836" y="0"/>
                  <a:pt x="5696" y="1031"/>
                  <a:pt x="5479" y="2360"/>
                </a:cubicBezTo>
                <a:cubicBezTo>
                  <a:pt x="5235" y="2225"/>
                  <a:pt x="4937" y="2116"/>
                  <a:pt x="4638" y="2116"/>
                </a:cubicBezTo>
                <a:cubicBezTo>
                  <a:pt x="3879" y="2116"/>
                  <a:pt x="3282" y="2604"/>
                  <a:pt x="3038" y="3255"/>
                </a:cubicBezTo>
                <a:cubicBezTo>
                  <a:pt x="2848" y="3065"/>
                  <a:pt x="2577" y="2984"/>
                  <a:pt x="2252" y="2984"/>
                </a:cubicBezTo>
                <a:cubicBezTo>
                  <a:pt x="1953" y="2984"/>
                  <a:pt x="1682" y="3065"/>
                  <a:pt x="1492" y="3255"/>
                </a:cubicBezTo>
                <a:cubicBezTo>
                  <a:pt x="1384" y="3201"/>
                  <a:pt x="1248" y="3174"/>
                  <a:pt x="1139" y="3174"/>
                </a:cubicBezTo>
                <a:cubicBezTo>
                  <a:pt x="489" y="3174"/>
                  <a:pt x="0" y="3689"/>
                  <a:pt x="0" y="4340"/>
                </a:cubicBezTo>
                <a:cubicBezTo>
                  <a:pt x="0" y="4964"/>
                  <a:pt x="489" y="5479"/>
                  <a:pt x="1139" y="5479"/>
                </a:cubicBezTo>
                <a:lnTo>
                  <a:pt x="21618" y="5479"/>
                </a:lnTo>
                <a:cubicBezTo>
                  <a:pt x="22188" y="5479"/>
                  <a:pt x="22649" y="5045"/>
                  <a:pt x="22649" y="4476"/>
                </a:cubicBezTo>
                <a:cubicBezTo>
                  <a:pt x="22649" y="3879"/>
                  <a:pt x="22242" y="3472"/>
                  <a:pt x="21699" y="3472"/>
                </a:cubicBezTo>
                <a:cubicBezTo>
                  <a:pt x="21374" y="3472"/>
                  <a:pt x="21103" y="3608"/>
                  <a:pt x="20913" y="3825"/>
                </a:cubicBezTo>
                <a:cubicBezTo>
                  <a:pt x="20696" y="3445"/>
                  <a:pt x="20343" y="3174"/>
                  <a:pt x="19855" y="3174"/>
                </a:cubicBezTo>
                <a:cubicBezTo>
                  <a:pt x="19584" y="3174"/>
                  <a:pt x="19312" y="3282"/>
                  <a:pt x="19123" y="3445"/>
                </a:cubicBezTo>
                <a:cubicBezTo>
                  <a:pt x="18879" y="2930"/>
                  <a:pt x="18363" y="2577"/>
                  <a:pt x="17766" y="2577"/>
                </a:cubicBezTo>
                <a:lnTo>
                  <a:pt x="17712" y="2577"/>
                </a:lnTo>
                <a:cubicBezTo>
                  <a:pt x="17387" y="1899"/>
                  <a:pt x="16709" y="1438"/>
                  <a:pt x="15895" y="1438"/>
                </a:cubicBezTo>
                <a:cubicBezTo>
                  <a:pt x="15597" y="1438"/>
                  <a:pt x="15271" y="1519"/>
                  <a:pt x="15054" y="1655"/>
                </a:cubicBezTo>
                <a:cubicBezTo>
                  <a:pt x="14593" y="678"/>
                  <a:pt x="13644" y="0"/>
                  <a:pt x="12504" y="0"/>
                </a:cubicBezTo>
                <a:cubicBezTo>
                  <a:pt x="11664" y="0"/>
                  <a:pt x="10877" y="353"/>
                  <a:pt x="10362" y="977"/>
                </a:cubicBezTo>
                <a:cubicBezTo>
                  <a:pt x="9846" y="353"/>
                  <a:pt x="9114" y="0"/>
                  <a:pt x="8219" y="0"/>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9" name="Google Shape;769;p43"/>
          <p:cNvGrpSpPr/>
          <p:nvPr/>
        </p:nvGrpSpPr>
        <p:grpSpPr>
          <a:xfrm rot="1340461">
            <a:off x="1115370" y="539682"/>
            <a:ext cx="927300" cy="1142604"/>
            <a:chOff x="1113259" y="3241214"/>
            <a:chExt cx="1594229" cy="1964382"/>
          </a:xfrm>
        </p:grpSpPr>
        <p:sp>
          <p:nvSpPr>
            <p:cNvPr id="770" name="Google Shape;770;p43"/>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3"/>
          <p:cNvGrpSpPr/>
          <p:nvPr/>
        </p:nvGrpSpPr>
        <p:grpSpPr>
          <a:xfrm rot="1668458" flipH="1">
            <a:off x="6513673" y="3249119"/>
            <a:ext cx="927138" cy="1142405"/>
            <a:chOff x="1113259" y="3241214"/>
            <a:chExt cx="1594229" cy="1964382"/>
          </a:xfrm>
        </p:grpSpPr>
        <p:sp>
          <p:nvSpPr>
            <p:cNvPr id="811" name="Google Shape;811;p43"/>
            <p:cNvSpPr/>
            <p:nvPr/>
          </p:nvSpPr>
          <p:spPr>
            <a:xfrm>
              <a:off x="1889345" y="3301081"/>
              <a:ext cx="406318" cy="358323"/>
            </a:xfrm>
            <a:custGeom>
              <a:avLst/>
              <a:gdLst/>
              <a:ahLst/>
              <a:cxnLst/>
              <a:rect l="l" t="t" r="r" b="b"/>
              <a:pathLst>
                <a:path w="1846" h="1628" extrusionOk="0">
                  <a:moveTo>
                    <a:pt x="1" y="0"/>
                  </a:moveTo>
                  <a:cubicBezTo>
                    <a:pt x="82" y="163"/>
                    <a:pt x="136" y="353"/>
                    <a:pt x="245" y="515"/>
                  </a:cubicBezTo>
                  <a:cubicBezTo>
                    <a:pt x="272" y="543"/>
                    <a:pt x="326" y="624"/>
                    <a:pt x="353" y="651"/>
                  </a:cubicBezTo>
                  <a:cubicBezTo>
                    <a:pt x="679" y="922"/>
                    <a:pt x="1058" y="1166"/>
                    <a:pt x="1465" y="1383"/>
                  </a:cubicBezTo>
                  <a:cubicBezTo>
                    <a:pt x="1492" y="1438"/>
                    <a:pt x="1764" y="1600"/>
                    <a:pt x="1791" y="1628"/>
                  </a:cubicBezTo>
                  <a:lnTo>
                    <a:pt x="1845" y="1519"/>
                  </a:lnTo>
                  <a:cubicBezTo>
                    <a:pt x="1791" y="1411"/>
                    <a:pt x="489" y="46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1937108" y="3450308"/>
              <a:ext cx="418204" cy="268742"/>
            </a:xfrm>
            <a:custGeom>
              <a:avLst/>
              <a:gdLst/>
              <a:ahLst/>
              <a:cxnLst/>
              <a:rect l="l" t="t" r="r" b="b"/>
              <a:pathLst>
                <a:path w="1900" h="1221" extrusionOk="0">
                  <a:moveTo>
                    <a:pt x="1899" y="1221"/>
                  </a:moveTo>
                  <a:lnTo>
                    <a:pt x="1872" y="1221"/>
                  </a:lnTo>
                  <a:lnTo>
                    <a:pt x="1791" y="1221"/>
                  </a:lnTo>
                  <a:cubicBezTo>
                    <a:pt x="1764" y="1194"/>
                    <a:pt x="1682" y="1167"/>
                    <a:pt x="1655" y="1167"/>
                  </a:cubicBezTo>
                  <a:lnTo>
                    <a:pt x="1628" y="1167"/>
                  </a:lnTo>
                  <a:cubicBezTo>
                    <a:pt x="1411" y="1058"/>
                    <a:pt x="1221" y="1004"/>
                    <a:pt x="1004" y="895"/>
                  </a:cubicBezTo>
                  <a:cubicBezTo>
                    <a:pt x="814" y="787"/>
                    <a:pt x="652" y="678"/>
                    <a:pt x="435" y="597"/>
                  </a:cubicBezTo>
                  <a:cubicBezTo>
                    <a:pt x="407" y="543"/>
                    <a:pt x="326" y="516"/>
                    <a:pt x="299" y="488"/>
                  </a:cubicBezTo>
                  <a:cubicBezTo>
                    <a:pt x="163" y="353"/>
                    <a:pt x="55" y="163"/>
                    <a:pt x="1" y="0"/>
                  </a:cubicBezTo>
                  <a:cubicBezTo>
                    <a:pt x="245" y="163"/>
                    <a:pt x="652" y="380"/>
                    <a:pt x="1004" y="624"/>
                  </a:cubicBezTo>
                  <a:cubicBezTo>
                    <a:pt x="1140" y="678"/>
                    <a:pt x="1248" y="760"/>
                    <a:pt x="1384" y="814"/>
                  </a:cubicBezTo>
                  <a:cubicBezTo>
                    <a:pt x="1465" y="868"/>
                    <a:pt x="1492" y="895"/>
                    <a:pt x="1547" y="922"/>
                  </a:cubicBezTo>
                  <a:cubicBezTo>
                    <a:pt x="1655" y="1004"/>
                    <a:pt x="1737" y="1031"/>
                    <a:pt x="1791" y="1085"/>
                  </a:cubicBezTo>
                  <a:cubicBezTo>
                    <a:pt x="1872" y="1139"/>
                    <a:pt x="1899" y="1167"/>
                    <a:pt x="1899" y="1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1996756" y="3557716"/>
              <a:ext cx="388270" cy="215038"/>
            </a:xfrm>
            <a:custGeom>
              <a:avLst/>
              <a:gdLst/>
              <a:ahLst/>
              <a:cxnLst/>
              <a:rect l="l" t="t" r="r" b="b"/>
              <a:pathLst>
                <a:path w="1764" h="977" extrusionOk="0">
                  <a:moveTo>
                    <a:pt x="1737" y="977"/>
                  </a:moveTo>
                  <a:cubicBezTo>
                    <a:pt x="1655" y="950"/>
                    <a:pt x="1601" y="950"/>
                    <a:pt x="1493" y="923"/>
                  </a:cubicBezTo>
                  <a:cubicBezTo>
                    <a:pt x="1194" y="814"/>
                    <a:pt x="869" y="706"/>
                    <a:pt x="598" y="597"/>
                  </a:cubicBezTo>
                  <a:cubicBezTo>
                    <a:pt x="570" y="570"/>
                    <a:pt x="516" y="570"/>
                    <a:pt x="462" y="543"/>
                  </a:cubicBezTo>
                  <a:cubicBezTo>
                    <a:pt x="435" y="516"/>
                    <a:pt x="381" y="516"/>
                    <a:pt x="326" y="434"/>
                  </a:cubicBezTo>
                  <a:cubicBezTo>
                    <a:pt x="191" y="299"/>
                    <a:pt x="55" y="163"/>
                    <a:pt x="1" y="0"/>
                  </a:cubicBezTo>
                  <a:cubicBezTo>
                    <a:pt x="191" y="109"/>
                    <a:pt x="462" y="190"/>
                    <a:pt x="760" y="326"/>
                  </a:cubicBezTo>
                  <a:cubicBezTo>
                    <a:pt x="977" y="407"/>
                    <a:pt x="1194" y="516"/>
                    <a:pt x="1384" y="570"/>
                  </a:cubicBezTo>
                  <a:cubicBezTo>
                    <a:pt x="1493" y="597"/>
                    <a:pt x="1547" y="624"/>
                    <a:pt x="1628" y="679"/>
                  </a:cubicBezTo>
                  <a:cubicBezTo>
                    <a:pt x="1655" y="679"/>
                    <a:pt x="1655" y="679"/>
                    <a:pt x="1683" y="706"/>
                  </a:cubicBezTo>
                  <a:cubicBezTo>
                    <a:pt x="1737" y="733"/>
                    <a:pt x="1737" y="814"/>
                    <a:pt x="1764" y="841"/>
                  </a:cubicBezTo>
                  <a:cubicBezTo>
                    <a:pt x="1737" y="950"/>
                    <a:pt x="1737" y="950"/>
                    <a:pt x="1737" y="97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2026690" y="3653238"/>
              <a:ext cx="364498" cy="149448"/>
            </a:xfrm>
            <a:custGeom>
              <a:avLst/>
              <a:gdLst/>
              <a:ahLst/>
              <a:cxnLst/>
              <a:rect l="l" t="t" r="r" b="b"/>
              <a:pathLst>
                <a:path w="1656" h="679" extrusionOk="0">
                  <a:moveTo>
                    <a:pt x="1655" y="678"/>
                  </a:moveTo>
                  <a:cubicBezTo>
                    <a:pt x="1601" y="678"/>
                    <a:pt x="1519" y="651"/>
                    <a:pt x="1465" y="651"/>
                  </a:cubicBezTo>
                  <a:cubicBezTo>
                    <a:pt x="1194" y="624"/>
                    <a:pt x="923" y="543"/>
                    <a:pt x="651" y="489"/>
                  </a:cubicBezTo>
                  <a:cubicBezTo>
                    <a:pt x="597" y="489"/>
                    <a:pt x="570" y="489"/>
                    <a:pt x="543" y="434"/>
                  </a:cubicBezTo>
                  <a:cubicBezTo>
                    <a:pt x="462" y="434"/>
                    <a:pt x="434" y="407"/>
                    <a:pt x="407" y="380"/>
                  </a:cubicBezTo>
                  <a:cubicBezTo>
                    <a:pt x="245" y="272"/>
                    <a:pt x="109" y="136"/>
                    <a:pt x="0" y="0"/>
                  </a:cubicBezTo>
                  <a:cubicBezTo>
                    <a:pt x="136" y="28"/>
                    <a:pt x="299" y="109"/>
                    <a:pt x="516" y="136"/>
                  </a:cubicBezTo>
                  <a:cubicBezTo>
                    <a:pt x="787" y="217"/>
                    <a:pt x="1085" y="272"/>
                    <a:pt x="1357" y="380"/>
                  </a:cubicBezTo>
                  <a:cubicBezTo>
                    <a:pt x="1411" y="407"/>
                    <a:pt x="1519" y="407"/>
                    <a:pt x="1601" y="434"/>
                  </a:cubicBezTo>
                  <a:cubicBezTo>
                    <a:pt x="1601" y="489"/>
                    <a:pt x="1628" y="516"/>
                    <a:pt x="1628" y="543"/>
                  </a:cubicBezTo>
                  <a:cubicBezTo>
                    <a:pt x="1628" y="543"/>
                    <a:pt x="1628" y="570"/>
                    <a:pt x="1655" y="570"/>
                  </a:cubicBezTo>
                  <a:cubicBezTo>
                    <a:pt x="1628" y="651"/>
                    <a:pt x="1628" y="678"/>
                    <a:pt x="1655" y="6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2032633" y="3748761"/>
              <a:ext cx="364498" cy="83858"/>
            </a:xfrm>
            <a:custGeom>
              <a:avLst/>
              <a:gdLst/>
              <a:ahLst/>
              <a:cxnLst/>
              <a:rect l="l" t="t" r="r" b="b"/>
              <a:pathLst>
                <a:path w="1656" h="381" extrusionOk="0">
                  <a:moveTo>
                    <a:pt x="1655" y="380"/>
                  </a:moveTo>
                  <a:lnTo>
                    <a:pt x="1492" y="380"/>
                  </a:lnTo>
                  <a:cubicBezTo>
                    <a:pt x="1194" y="380"/>
                    <a:pt x="923" y="353"/>
                    <a:pt x="652" y="353"/>
                  </a:cubicBezTo>
                  <a:cubicBezTo>
                    <a:pt x="570" y="353"/>
                    <a:pt x="543" y="326"/>
                    <a:pt x="462" y="326"/>
                  </a:cubicBezTo>
                  <a:cubicBezTo>
                    <a:pt x="435" y="326"/>
                    <a:pt x="407" y="272"/>
                    <a:pt x="380" y="272"/>
                  </a:cubicBezTo>
                  <a:cubicBezTo>
                    <a:pt x="245" y="217"/>
                    <a:pt x="109" y="109"/>
                    <a:pt x="1" y="0"/>
                  </a:cubicBezTo>
                  <a:cubicBezTo>
                    <a:pt x="163" y="55"/>
                    <a:pt x="380" y="55"/>
                    <a:pt x="570" y="82"/>
                  </a:cubicBezTo>
                  <a:cubicBezTo>
                    <a:pt x="814" y="109"/>
                    <a:pt x="1113" y="136"/>
                    <a:pt x="1357" y="136"/>
                  </a:cubicBezTo>
                  <a:cubicBezTo>
                    <a:pt x="1438" y="136"/>
                    <a:pt x="1492" y="136"/>
                    <a:pt x="1574" y="190"/>
                  </a:cubicBezTo>
                  <a:cubicBezTo>
                    <a:pt x="1574" y="217"/>
                    <a:pt x="1601" y="244"/>
                    <a:pt x="1601" y="272"/>
                  </a:cubicBezTo>
                  <a:cubicBezTo>
                    <a:pt x="1628" y="326"/>
                    <a:pt x="1655" y="353"/>
                    <a:pt x="1655"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2038576" y="3790580"/>
              <a:ext cx="376384" cy="89801"/>
            </a:xfrm>
            <a:custGeom>
              <a:avLst/>
              <a:gdLst/>
              <a:ahLst/>
              <a:cxnLst/>
              <a:rect l="l" t="t" r="r" b="b"/>
              <a:pathLst>
                <a:path w="1710" h="408" extrusionOk="0">
                  <a:moveTo>
                    <a:pt x="1710" y="407"/>
                  </a:moveTo>
                  <a:lnTo>
                    <a:pt x="1628" y="407"/>
                  </a:lnTo>
                  <a:lnTo>
                    <a:pt x="1574" y="407"/>
                  </a:lnTo>
                  <a:cubicBezTo>
                    <a:pt x="1520" y="407"/>
                    <a:pt x="1493" y="353"/>
                    <a:pt x="1465" y="353"/>
                  </a:cubicBezTo>
                  <a:lnTo>
                    <a:pt x="1465" y="353"/>
                  </a:lnTo>
                  <a:cubicBezTo>
                    <a:pt x="1194" y="353"/>
                    <a:pt x="923" y="326"/>
                    <a:pt x="652" y="326"/>
                  </a:cubicBezTo>
                  <a:cubicBezTo>
                    <a:pt x="570" y="326"/>
                    <a:pt x="543" y="299"/>
                    <a:pt x="489" y="299"/>
                  </a:cubicBezTo>
                  <a:cubicBezTo>
                    <a:pt x="489" y="299"/>
                    <a:pt x="435" y="299"/>
                    <a:pt x="435" y="271"/>
                  </a:cubicBezTo>
                  <a:cubicBezTo>
                    <a:pt x="272" y="190"/>
                    <a:pt x="136" y="82"/>
                    <a:pt x="1" y="0"/>
                  </a:cubicBezTo>
                  <a:cubicBezTo>
                    <a:pt x="109" y="0"/>
                    <a:pt x="218" y="27"/>
                    <a:pt x="353" y="27"/>
                  </a:cubicBezTo>
                  <a:cubicBezTo>
                    <a:pt x="679" y="54"/>
                    <a:pt x="1086" y="82"/>
                    <a:pt x="1465" y="136"/>
                  </a:cubicBezTo>
                  <a:cubicBezTo>
                    <a:pt x="1547" y="136"/>
                    <a:pt x="1601" y="136"/>
                    <a:pt x="1628" y="163"/>
                  </a:cubicBezTo>
                  <a:lnTo>
                    <a:pt x="1628" y="163"/>
                  </a:lnTo>
                  <a:cubicBezTo>
                    <a:pt x="1682" y="271"/>
                    <a:pt x="1682" y="326"/>
                    <a:pt x="1710" y="4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2032633" y="3850227"/>
              <a:ext cx="394213" cy="77915"/>
            </a:xfrm>
            <a:custGeom>
              <a:avLst/>
              <a:gdLst/>
              <a:ahLst/>
              <a:cxnLst/>
              <a:rect l="l" t="t" r="r" b="b"/>
              <a:pathLst>
                <a:path w="1791" h="354" extrusionOk="0">
                  <a:moveTo>
                    <a:pt x="1791" y="353"/>
                  </a:moveTo>
                  <a:lnTo>
                    <a:pt x="1628" y="353"/>
                  </a:lnTo>
                  <a:cubicBezTo>
                    <a:pt x="1357" y="353"/>
                    <a:pt x="1058" y="353"/>
                    <a:pt x="787" y="326"/>
                  </a:cubicBezTo>
                  <a:lnTo>
                    <a:pt x="652" y="326"/>
                  </a:lnTo>
                  <a:cubicBezTo>
                    <a:pt x="570" y="326"/>
                    <a:pt x="543" y="299"/>
                    <a:pt x="489" y="299"/>
                  </a:cubicBezTo>
                  <a:cubicBezTo>
                    <a:pt x="299" y="217"/>
                    <a:pt x="136" y="82"/>
                    <a:pt x="1" y="0"/>
                  </a:cubicBezTo>
                  <a:cubicBezTo>
                    <a:pt x="109" y="28"/>
                    <a:pt x="272" y="28"/>
                    <a:pt x="435" y="55"/>
                  </a:cubicBezTo>
                  <a:cubicBezTo>
                    <a:pt x="760" y="82"/>
                    <a:pt x="1113" y="109"/>
                    <a:pt x="1438" y="163"/>
                  </a:cubicBezTo>
                  <a:lnTo>
                    <a:pt x="1520" y="163"/>
                  </a:lnTo>
                  <a:cubicBezTo>
                    <a:pt x="1601" y="163"/>
                    <a:pt x="1628" y="163"/>
                    <a:pt x="1709" y="190"/>
                  </a:cubicBezTo>
                  <a:cubicBezTo>
                    <a:pt x="1709" y="217"/>
                    <a:pt x="1737" y="299"/>
                    <a:pt x="1737" y="326"/>
                  </a:cubicBezTo>
                  <a:cubicBezTo>
                    <a:pt x="1764" y="326"/>
                    <a:pt x="1764" y="353"/>
                    <a:pt x="1791" y="3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2056624" y="3915816"/>
              <a:ext cx="376164" cy="66030"/>
            </a:xfrm>
            <a:custGeom>
              <a:avLst/>
              <a:gdLst/>
              <a:ahLst/>
              <a:cxnLst/>
              <a:rect l="l" t="t" r="r" b="b"/>
              <a:pathLst>
                <a:path w="1709" h="300" extrusionOk="0">
                  <a:moveTo>
                    <a:pt x="1709" y="191"/>
                  </a:moveTo>
                  <a:cubicBezTo>
                    <a:pt x="1655" y="191"/>
                    <a:pt x="1628" y="191"/>
                    <a:pt x="1546" y="245"/>
                  </a:cubicBezTo>
                  <a:cubicBezTo>
                    <a:pt x="1302" y="272"/>
                    <a:pt x="1085" y="272"/>
                    <a:pt x="868" y="299"/>
                  </a:cubicBezTo>
                  <a:lnTo>
                    <a:pt x="678" y="299"/>
                  </a:lnTo>
                  <a:cubicBezTo>
                    <a:pt x="597" y="299"/>
                    <a:pt x="570" y="299"/>
                    <a:pt x="488" y="272"/>
                  </a:cubicBezTo>
                  <a:cubicBezTo>
                    <a:pt x="326" y="191"/>
                    <a:pt x="163" y="136"/>
                    <a:pt x="0" y="28"/>
                  </a:cubicBezTo>
                  <a:lnTo>
                    <a:pt x="678" y="28"/>
                  </a:lnTo>
                  <a:cubicBezTo>
                    <a:pt x="949" y="28"/>
                    <a:pt x="1248" y="28"/>
                    <a:pt x="1519" y="1"/>
                  </a:cubicBezTo>
                  <a:lnTo>
                    <a:pt x="1682" y="1"/>
                  </a:lnTo>
                  <a:lnTo>
                    <a:pt x="1682" y="55"/>
                  </a:lnTo>
                  <a:cubicBezTo>
                    <a:pt x="1682" y="109"/>
                    <a:pt x="1682" y="136"/>
                    <a:pt x="1709" y="164"/>
                  </a:cubicBezTo>
                  <a:cubicBezTo>
                    <a:pt x="1682" y="191"/>
                    <a:pt x="1682" y="191"/>
                    <a:pt x="1709"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2038576" y="3945749"/>
              <a:ext cx="394213" cy="95743"/>
            </a:xfrm>
            <a:custGeom>
              <a:avLst/>
              <a:gdLst/>
              <a:ahLst/>
              <a:cxnLst/>
              <a:rect l="l" t="t" r="r" b="b"/>
              <a:pathLst>
                <a:path w="1791" h="435" extrusionOk="0">
                  <a:moveTo>
                    <a:pt x="1791" y="245"/>
                  </a:moveTo>
                  <a:cubicBezTo>
                    <a:pt x="1737" y="245"/>
                    <a:pt x="1710" y="272"/>
                    <a:pt x="1628" y="272"/>
                  </a:cubicBezTo>
                  <a:cubicBezTo>
                    <a:pt x="1330" y="326"/>
                    <a:pt x="1059" y="407"/>
                    <a:pt x="760" y="434"/>
                  </a:cubicBezTo>
                  <a:lnTo>
                    <a:pt x="679" y="434"/>
                  </a:lnTo>
                  <a:lnTo>
                    <a:pt x="516" y="434"/>
                  </a:lnTo>
                  <a:cubicBezTo>
                    <a:pt x="353" y="407"/>
                    <a:pt x="136" y="326"/>
                    <a:pt x="1" y="272"/>
                  </a:cubicBezTo>
                  <a:cubicBezTo>
                    <a:pt x="245" y="245"/>
                    <a:pt x="570" y="190"/>
                    <a:pt x="923" y="136"/>
                  </a:cubicBezTo>
                  <a:cubicBezTo>
                    <a:pt x="1167" y="109"/>
                    <a:pt x="1384" y="55"/>
                    <a:pt x="1601" y="28"/>
                  </a:cubicBezTo>
                  <a:cubicBezTo>
                    <a:pt x="1682" y="28"/>
                    <a:pt x="1710" y="28"/>
                    <a:pt x="1764" y="0"/>
                  </a:cubicBezTo>
                  <a:lnTo>
                    <a:pt x="1764" y="28"/>
                  </a:lnTo>
                  <a:cubicBezTo>
                    <a:pt x="1791" y="136"/>
                    <a:pt x="1791" y="163"/>
                    <a:pt x="1791" y="2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2026690" y="3987568"/>
              <a:ext cx="418204" cy="119514"/>
            </a:xfrm>
            <a:custGeom>
              <a:avLst/>
              <a:gdLst/>
              <a:ahLst/>
              <a:cxnLst/>
              <a:rect l="l" t="t" r="r" b="b"/>
              <a:pathLst>
                <a:path w="1900" h="543" extrusionOk="0">
                  <a:moveTo>
                    <a:pt x="1899" y="217"/>
                  </a:moveTo>
                  <a:cubicBezTo>
                    <a:pt x="1818" y="244"/>
                    <a:pt x="1764" y="244"/>
                    <a:pt x="1682" y="272"/>
                  </a:cubicBezTo>
                  <a:cubicBezTo>
                    <a:pt x="1357" y="380"/>
                    <a:pt x="1004" y="489"/>
                    <a:pt x="679" y="543"/>
                  </a:cubicBezTo>
                  <a:lnTo>
                    <a:pt x="543" y="543"/>
                  </a:lnTo>
                  <a:lnTo>
                    <a:pt x="543" y="543"/>
                  </a:lnTo>
                  <a:cubicBezTo>
                    <a:pt x="326" y="516"/>
                    <a:pt x="163" y="489"/>
                    <a:pt x="0" y="407"/>
                  </a:cubicBezTo>
                  <a:cubicBezTo>
                    <a:pt x="190" y="380"/>
                    <a:pt x="489" y="326"/>
                    <a:pt x="814" y="244"/>
                  </a:cubicBezTo>
                  <a:cubicBezTo>
                    <a:pt x="1113" y="190"/>
                    <a:pt x="1411" y="109"/>
                    <a:pt x="1682" y="55"/>
                  </a:cubicBezTo>
                  <a:cubicBezTo>
                    <a:pt x="1764" y="55"/>
                    <a:pt x="1818" y="0"/>
                    <a:pt x="1845" y="0"/>
                  </a:cubicBezTo>
                  <a:lnTo>
                    <a:pt x="1845" y="0"/>
                  </a:lnTo>
                  <a:cubicBezTo>
                    <a:pt x="1845" y="55"/>
                    <a:pt x="1845" y="82"/>
                    <a:pt x="1899" y="1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2020747" y="4017281"/>
              <a:ext cx="430090" cy="161553"/>
            </a:xfrm>
            <a:custGeom>
              <a:avLst/>
              <a:gdLst/>
              <a:ahLst/>
              <a:cxnLst/>
              <a:rect l="l" t="t" r="r" b="b"/>
              <a:pathLst>
                <a:path w="1954" h="734" extrusionOk="0">
                  <a:moveTo>
                    <a:pt x="1953" y="191"/>
                  </a:moveTo>
                  <a:lnTo>
                    <a:pt x="1953" y="191"/>
                  </a:lnTo>
                  <a:lnTo>
                    <a:pt x="1763" y="272"/>
                  </a:lnTo>
                  <a:cubicBezTo>
                    <a:pt x="1492" y="381"/>
                    <a:pt x="1248" y="489"/>
                    <a:pt x="977" y="598"/>
                  </a:cubicBezTo>
                  <a:cubicBezTo>
                    <a:pt x="868" y="625"/>
                    <a:pt x="814" y="652"/>
                    <a:pt x="706" y="679"/>
                  </a:cubicBezTo>
                  <a:cubicBezTo>
                    <a:pt x="624" y="679"/>
                    <a:pt x="597" y="733"/>
                    <a:pt x="543" y="733"/>
                  </a:cubicBezTo>
                  <a:cubicBezTo>
                    <a:pt x="326" y="733"/>
                    <a:pt x="163" y="679"/>
                    <a:pt x="0" y="625"/>
                  </a:cubicBezTo>
                  <a:cubicBezTo>
                    <a:pt x="163" y="598"/>
                    <a:pt x="353" y="516"/>
                    <a:pt x="597" y="462"/>
                  </a:cubicBezTo>
                  <a:cubicBezTo>
                    <a:pt x="977" y="326"/>
                    <a:pt x="1411" y="191"/>
                    <a:pt x="1763" y="82"/>
                  </a:cubicBezTo>
                  <a:cubicBezTo>
                    <a:pt x="1818" y="55"/>
                    <a:pt x="1872" y="55"/>
                    <a:pt x="1953" y="1"/>
                  </a:cubicBezTo>
                  <a:lnTo>
                    <a:pt x="1953" y="82"/>
                  </a:lnTo>
                  <a:lnTo>
                    <a:pt x="1953" y="13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2020747" y="4035329"/>
              <a:ext cx="430090" cy="209095"/>
            </a:xfrm>
            <a:custGeom>
              <a:avLst/>
              <a:gdLst/>
              <a:ahLst/>
              <a:cxnLst/>
              <a:rect l="l" t="t" r="r" b="b"/>
              <a:pathLst>
                <a:path w="1954" h="950" extrusionOk="0">
                  <a:moveTo>
                    <a:pt x="1953" y="190"/>
                  </a:moveTo>
                  <a:cubicBezTo>
                    <a:pt x="1926" y="190"/>
                    <a:pt x="1926" y="244"/>
                    <a:pt x="1872" y="244"/>
                  </a:cubicBezTo>
                  <a:cubicBezTo>
                    <a:pt x="1818" y="272"/>
                    <a:pt x="1791" y="299"/>
                    <a:pt x="1709" y="326"/>
                  </a:cubicBezTo>
                  <a:cubicBezTo>
                    <a:pt x="1384" y="543"/>
                    <a:pt x="1085" y="733"/>
                    <a:pt x="733" y="923"/>
                  </a:cubicBezTo>
                  <a:cubicBezTo>
                    <a:pt x="706" y="950"/>
                    <a:pt x="624" y="950"/>
                    <a:pt x="570" y="950"/>
                  </a:cubicBezTo>
                  <a:lnTo>
                    <a:pt x="299" y="950"/>
                  </a:lnTo>
                  <a:cubicBezTo>
                    <a:pt x="190" y="950"/>
                    <a:pt x="82" y="950"/>
                    <a:pt x="0" y="923"/>
                  </a:cubicBezTo>
                  <a:cubicBezTo>
                    <a:pt x="217" y="814"/>
                    <a:pt x="570" y="624"/>
                    <a:pt x="950" y="461"/>
                  </a:cubicBezTo>
                  <a:cubicBezTo>
                    <a:pt x="1194" y="326"/>
                    <a:pt x="1492" y="190"/>
                    <a:pt x="1709" y="109"/>
                  </a:cubicBezTo>
                  <a:lnTo>
                    <a:pt x="1926" y="0"/>
                  </a:lnTo>
                  <a:lnTo>
                    <a:pt x="1926" y="55"/>
                  </a:lnTo>
                  <a:cubicBezTo>
                    <a:pt x="1953" y="136"/>
                    <a:pt x="1953" y="163"/>
                    <a:pt x="1953" y="1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2026690" y="4071205"/>
              <a:ext cx="430090" cy="203152"/>
            </a:xfrm>
            <a:custGeom>
              <a:avLst/>
              <a:gdLst/>
              <a:ahLst/>
              <a:cxnLst/>
              <a:rect l="l" t="t" r="r" b="b"/>
              <a:pathLst>
                <a:path w="1954" h="923" extrusionOk="0">
                  <a:moveTo>
                    <a:pt x="1953" y="380"/>
                  </a:moveTo>
                  <a:cubicBezTo>
                    <a:pt x="1953" y="380"/>
                    <a:pt x="1926" y="380"/>
                    <a:pt x="1953" y="380"/>
                  </a:cubicBezTo>
                  <a:cubicBezTo>
                    <a:pt x="1818" y="434"/>
                    <a:pt x="1764" y="543"/>
                    <a:pt x="1655" y="570"/>
                  </a:cubicBezTo>
                  <a:cubicBezTo>
                    <a:pt x="1601" y="624"/>
                    <a:pt x="1492" y="570"/>
                    <a:pt x="1411" y="624"/>
                  </a:cubicBezTo>
                  <a:lnTo>
                    <a:pt x="1411" y="624"/>
                  </a:lnTo>
                  <a:cubicBezTo>
                    <a:pt x="1167" y="705"/>
                    <a:pt x="950" y="787"/>
                    <a:pt x="733" y="895"/>
                  </a:cubicBezTo>
                  <a:cubicBezTo>
                    <a:pt x="706" y="922"/>
                    <a:pt x="651" y="922"/>
                    <a:pt x="570" y="922"/>
                  </a:cubicBezTo>
                  <a:lnTo>
                    <a:pt x="190" y="922"/>
                  </a:lnTo>
                  <a:cubicBezTo>
                    <a:pt x="136" y="922"/>
                    <a:pt x="55" y="922"/>
                    <a:pt x="0" y="895"/>
                  </a:cubicBezTo>
                  <a:cubicBezTo>
                    <a:pt x="55" y="841"/>
                    <a:pt x="163" y="814"/>
                    <a:pt x="272" y="787"/>
                  </a:cubicBezTo>
                  <a:cubicBezTo>
                    <a:pt x="679" y="570"/>
                    <a:pt x="1275" y="298"/>
                    <a:pt x="1682" y="109"/>
                  </a:cubicBezTo>
                  <a:cubicBezTo>
                    <a:pt x="1791" y="81"/>
                    <a:pt x="1845" y="27"/>
                    <a:pt x="1926" y="0"/>
                  </a:cubicBezTo>
                  <a:lnTo>
                    <a:pt x="1926" y="0"/>
                  </a:lnTo>
                  <a:cubicBezTo>
                    <a:pt x="1926" y="163"/>
                    <a:pt x="1953" y="271"/>
                    <a:pt x="1953" y="3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2014805" y="4160565"/>
              <a:ext cx="441976" cy="155611"/>
            </a:xfrm>
            <a:custGeom>
              <a:avLst/>
              <a:gdLst/>
              <a:ahLst/>
              <a:cxnLst/>
              <a:rect l="l" t="t" r="r" b="b"/>
              <a:pathLst>
                <a:path w="2008" h="707" extrusionOk="0">
                  <a:moveTo>
                    <a:pt x="2007" y="435"/>
                  </a:moveTo>
                  <a:cubicBezTo>
                    <a:pt x="2007" y="408"/>
                    <a:pt x="1980" y="408"/>
                    <a:pt x="1980" y="408"/>
                  </a:cubicBezTo>
                  <a:cubicBezTo>
                    <a:pt x="1818" y="489"/>
                    <a:pt x="1655" y="516"/>
                    <a:pt x="1465" y="543"/>
                  </a:cubicBezTo>
                  <a:cubicBezTo>
                    <a:pt x="1221" y="571"/>
                    <a:pt x="977" y="625"/>
                    <a:pt x="733" y="679"/>
                  </a:cubicBezTo>
                  <a:cubicBezTo>
                    <a:pt x="651" y="679"/>
                    <a:pt x="624" y="706"/>
                    <a:pt x="543" y="679"/>
                  </a:cubicBezTo>
                  <a:cubicBezTo>
                    <a:pt x="353" y="679"/>
                    <a:pt x="190" y="625"/>
                    <a:pt x="0" y="571"/>
                  </a:cubicBezTo>
                  <a:cubicBezTo>
                    <a:pt x="82" y="571"/>
                    <a:pt x="190" y="543"/>
                    <a:pt x="271" y="516"/>
                  </a:cubicBezTo>
                  <a:cubicBezTo>
                    <a:pt x="624" y="408"/>
                    <a:pt x="1085" y="299"/>
                    <a:pt x="1465" y="164"/>
                  </a:cubicBezTo>
                  <a:lnTo>
                    <a:pt x="1465" y="164"/>
                  </a:lnTo>
                  <a:cubicBezTo>
                    <a:pt x="1546" y="137"/>
                    <a:pt x="1601" y="137"/>
                    <a:pt x="1682" y="109"/>
                  </a:cubicBezTo>
                  <a:cubicBezTo>
                    <a:pt x="1818" y="82"/>
                    <a:pt x="1899" y="28"/>
                    <a:pt x="2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1913337" y="3241214"/>
              <a:ext cx="543445" cy="1212091"/>
            </a:xfrm>
            <a:custGeom>
              <a:avLst/>
              <a:gdLst/>
              <a:ahLst/>
              <a:cxnLst/>
              <a:rect l="l" t="t" r="r" b="b"/>
              <a:pathLst>
                <a:path w="2469" h="5507" extrusionOk="0">
                  <a:moveTo>
                    <a:pt x="1166" y="5290"/>
                  </a:moveTo>
                  <a:cubicBezTo>
                    <a:pt x="1465" y="5209"/>
                    <a:pt x="1736" y="4992"/>
                    <a:pt x="1926" y="4720"/>
                  </a:cubicBezTo>
                  <a:cubicBezTo>
                    <a:pt x="2007" y="4612"/>
                    <a:pt x="2062" y="4476"/>
                    <a:pt x="2116" y="4341"/>
                  </a:cubicBezTo>
                  <a:lnTo>
                    <a:pt x="2116" y="4314"/>
                  </a:lnTo>
                  <a:lnTo>
                    <a:pt x="2116" y="4286"/>
                  </a:lnTo>
                  <a:cubicBezTo>
                    <a:pt x="2143" y="4178"/>
                    <a:pt x="2143" y="4069"/>
                    <a:pt x="2170" y="3934"/>
                  </a:cubicBezTo>
                  <a:lnTo>
                    <a:pt x="2170" y="3880"/>
                  </a:lnTo>
                  <a:lnTo>
                    <a:pt x="2170" y="3771"/>
                  </a:lnTo>
                  <a:lnTo>
                    <a:pt x="2170" y="3717"/>
                  </a:lnTo>
                  <a:lnTo>
                    <a:pt x="2170" y="3635"/>
                  </a:lnTo>
                  <a:lnTo>
                    <a:pt x="2170" y="3581"/>
                  </a:lnTo>
                  <a:lnTo>
                    <a:pt x="2170" y="3446"/>
                  </a:lnTo>
                  <a:lnTo>
                    <a:pt x="2170" y="3446"/>
                  </a:lnTo>
                  <a:cubicBezTo>
                    <a:pt x="2170" y="3364"/>
                    <a:pt x="2170" y="3337"/>
                    <a:pt x="2143" y="3256"/>
                  </a:cubicBezTo>
                  <a:lnTo>
                    <a:pt x="2143" y="3229"/>
                  </a:lnTo>
                  <a:cubicBezTo>
                    <a:pt x="2143" y="3201"/>
                    <a:pt x="2143" y="3174"/>
                    <a:pt x="2116" y="3093"/>
                  </a:cubicBezTo>
                  <a:lnTo>
                    <a:pt x="2116" y="3039"/>
                  </a:lnTo>
                  <a:cubicBezTo>
                    <a:pt x="2116" y="2984"/>
                    <a:pt x="2062" y="2930"/>
                    <a:pt x="2062" y="2903"/>
                  </a:cubicBezTo>
                  <a:lnTo>
                    <a:pt x="2062" y="2849"/>
                  </a:lnTo>
                  <a:lnTo>
                    <a:pt x="2062" y="2849"/>
                  </a:lnTo>
                  <a:cubicBezTo>
                    <a:pt x="2034" y="2795"/>
                    <a:pt x="2034" y="2713"/>
                    <a:pt x="2007" y="2659"/>
                  </a:cubicBezTo>
                  <a:lnTo>
                    <a:pt x="2007" y="2632"/>
                  </a:lnTo>
                  <a:cubicBezTo>
                    <a:pt x="1953" y="2578"/>
                    <a:pt x="1953" y="2523"/>
                    <a:pt x="1926" y="2496"/>
                  </a:cubicBezTo>
                  <a:cubicBezTo>
                    <a:pt x="1926" y="2442"/>
                    <a:pt x="1899" y="2415"/>
                    <a:pt x="1899" y="2415"/>
                  </a:cubicBezTo>
                  <a:cubicBezTo>
                    <a:pt x="1899" y="2388"/>
                    <a:pt x="1872" y="2361"/>
                    <a:pt x="1872" y="2306"/>
                  </a:cubicBezTo>
                  <a:cubicBezTo>
                    <a:pt x="1872" y="2279"/>
                    <a:pt x="1817" y="2252"/>
                    <a:pt x="1817" y="2252"/>
                  </a:cubicBezTo>
                  <a:cubicBezTo>
                    <a:pt x="1790" y="2171"/>
                    <a:pt x="1763" y="2117"/>
                    <a:pt x="1736" y="2089"/>
                  </a:cubicBezTo>
                  <a:lnTo>
                    <a:pt x="1736" y="2035"/>
                  </a:lnTo>
                  <a:cubicBezTo>
                    <a:pt x="1655" y="1954"/>
                    <a:pt x="1628" y="1872"/>
                    <a:pt x="1546" y="1764"/>
                  </a:cubicBezTo>
                  <a:lnTo>
                    <a:pt x="1546" y="1764"/>
                  </a:lnTo>
                  <a:lnTo>
                    <a:pt x="1519" y="1737"/>
                  </a:lnTo>
                  <a:cubicBezTo>
                    <a:pt x="1383" y="1547"/>
                    <a:pt x="1221" y="1357"/>
                    <a:pt x="1058" y="1194"/>
                  </a:cubicBezTo>
                  <a:lnTo>
                    <a:pt x="1058" y="1194"/>
                  </a:lnTo>
                  <a:cubicBezTo>
                    <a:pt x="814" y="923"/>
                    <a:pt x="543" y="733"/>
                    <a:pt x="271" y="489"/>
                  </a:cubicBezTo>
                  <a:cubicBezTo>
                    <a:pt x="136" y="381"/>
                    <a:pt x="109" y="191"/>
                    <a:pt x="0" y="1"/>
                  </a:cubicBezTo>
                  <a:cubicBezTo>
                    <a:pt x="977" y="489"/>
                    <a:pt x="1600" y="1221"/>
                    <a:pt x="1953" y="1981"/>
                  </a:cubicBezTo>
                  <a:cubicBezTo>
                    <a:pt x="2007" y="2035"/>
                    <a:pt x="2007" y="2089"/>
                    <a:pt x="2034" y="2144"/>
                  </a:cubicBezTo>
                  <a:lnTo>
                    <a:pt x="2034" y="2171"/>
                  </a:lnTo>
                  <a:cubicBezTo>
                    <a:pt x="2062" y="2225"/>
                    <a:pt x="2062" y="2279"/>
                    <a:pt x="2116" y="2306"/>
                  </a:cubicBezTo>
                  <a:cubicBezTo>
                    <a:pt x="2116" y="2361"/>
                    <a:pt x="2143" y="2388"/>
                    <a:pt x="2143" y="2415"/>
                  </a:cubicBezTo>
                  <a:cubicBezTo>
                    <a:pt x="2143" y="2415"/>
                    <a:pt x="2143" y="2442"/>
                    <a:pt x="2170" y="2442"/>
                  </a:cubicBezTo>
                  <a:cubicBezTo>
                    <a:pt x="2170" y="2496"/>
                    <a:pt x="2197" y="2523"/>
                    <a:pt x="2197" y="2550"/>
                  </a:cubicBezTo>
                  <a:cubicBezTo>
                    <a:pt x="2197" y="2578"/>
                    <a:pt x="2251" y="2632"/>
                    <a:pt x="2251" y="2686"/>
                  </a:cubicBezTo>
                  <a:lnTo>
                    <a:pt x="2251" y="2686"/>
                  </a:lnTo>
                  <a:cubicBezTo>
                    <a:pt x="2279" y="2767"/>
                    <a:pt x="2279" y="2822"/>
                    <a:pt x="2306" y="2903"/>
                  </a:cubicBezTo>
                  <a:lnTo>
                    <a:pt x="2306" y="2930"/>
                  </a:lnTo>
                  <a:cubicBezTo>
                    <a:pt x="2306" y="2957"/>
                    <a:pt x="2333" y="3039"/>
                    <a:pt x="2333" y="3066"/>
                  </a:cubicBezTo>
                  <a:lnTo>
                    <a:pt x="2333" y="3120"/>
                  </a:lnTo>
                  <a:cubicBezTo>
                    <a:pt x="2333" y="3174"/>
                    <a:pt x="2333" y="3201"/>
                    <a:pt x="2387" y="3229"/>
                  </a:cubicBezTo>
                  <a:lnTo>
                    <a:pt x="2387" y="3256"/>
                  </a:lnTo>
                  <a:cubicBezTo>
                    <a:pt x="2387" y="3310"/>
                    <a:pt x="2414" y="3364"/>
                    <a:pt x="2414" y="3391"/>
                  </a:cubicBezTo>
                  <a:lnTo>
                    <a:pt x="2414" y="3391"/>
                  </a:lnTo>
                  <a:cubicBezTo>
                    <a:pt x="2414" y="3446"/>
                    <a:pt x="2414" y="3473"/>
                    <a:pt x="2441" y="3527"/>
                  </a:cubicBezTo>
                  <a:lnTo>
                    <a:pt x="2441" y="3608"/>
                  </a:lnTo>
                  <a:lnTo>
                    <a:pt x="2441" y="3663"/>
                  </a:lnTo>
                  <a:lnTo>
                    <a:pt x="2441" y="3744"/>
                  </a:lnTo>
                  <a:lnTo>
                    <a:pt x="2441" y="3852"/>
                  </a:lnTo>
                  <a:lnTo>
                    <a:pt x="2441" y="3852"/>
                  </a:lnTo>
                  <a:cubicBezTo>
                    <a:pt x="2441" y="3988"/>
                    <a:pt x="2468" y="4069"/>
                    <a:pt x="2468" y="4178"/>
                  </a:cubicBezTo>
                  <a:lnTo>
                    <a:pt x="2468" y="4286"/>
                  </a:lnTo>
                  <a:lnTo>
                    <a:pt x="2468" y="4666"/>
                  </a:lnTo>
                  <a:cubicBezTo>
                    <a:pt x="2468" y="4883"/>
                    <a:pt x="2441" y="5073"/>
                    <a:pt x="2441" y="5073"/>
                  </a:cubicBezTo>
                  <a:cubicBezTo>
                    <a:pt x="2143" y="5507"/>
                    <a:pt x="1329" y="5344"/>
                    <a:pt x="1166"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1710181" y="3909873"/>
              <a:ext cx="997307" cy="1033149"/>
            </a:xfrm>
            <a:custGeom>
              <a:avLst/>
              <a:gdLst/>
              <a:ahLst/>
              <a:cxnLst/>
              <a:rect l="l" t="t" r="r" b="b"/>
              <a:pathLst>
                <a:path w="4531" h="4694" extrusionOk="0">
                  <a:moveTo>
                    <a:pt x="4070" y="163"/>
                  </a:moveTo>
                  <a:cubicBezTo>
                    <a:pt x="3120" y="1"/>
                    <a:pt x="2008" y="2035"/>
                    <a:pt x="1493" y="2523"/>
                  </a:cubicBezTo>
                  <a:cubicBezTo>
                    <a:pt x="1032" y="2984"/>
                    <a:pt x="109" y="2930"/>
                    <a:pt x="55" y="2984"/>
                  </a:cubicBezTo>
                  <a:cubicBezTo>
                    <a:pt x="1" y="3011"/>
                    <a:pt x="1167" y="4693"/>
                    <a:pt x="1276" y="4693"/>
                  </a:cubicBezTo>
                  <a:cubicBezTo>
                    <a:pt x="1330" y="4693"/>
                    <a:pt x="923" y="3690"/>
                    <a:pt x="2008" y="3690"/>
                  </a:cubicBezTo>
                  <a:cubicBezTo>
                    <a:pt x="4476" y="3310"/>
                    <a:pt x="3473" y="1303"/>
                    <a:pt x="4205" y="896"/>
                  </a:cubicBezTo>
                  <a:lnTo>
                    <a:pt x="4205" y="896"/>
                  </a:lnTo>
                  <a:lnTo>
                    <a:pt x="4205" y="814"/>
                  </a:lnTo>
                  <a:cubicBezTo>
                    <a:pt x="4286" y="814"/>
                    <a:pt x="4395" y="760"/>
                    <a:pt x="4449" y="814"/>
                  </a:cubicBezTo>
                  <a:cubicBezTo>
                    <a:pt x="4531" y="489"/>
                    <a:pt x="4314" y="191"/>
                    <a:pt x="407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2635718" y="4089033"/>
              <a:ext cx="71755" cy="71753"/>
            </a:xfrm>
            <a:custGeom>
              <a:avLst/>
              <a:gdLst/>
              <a:ahLst/>
              <a:cxnLst/>
              <a:rect l="l" t="t" r="r" b="b"/>
              <a:pathLst>
                <a:path w="326" h="326" extrusionOk="0">
                  <a:moveTo>
                    <a:pt x="0" y="0"/>
                  </a:moveTo>
                  <a:lnTo>
                    <a:pt x="0" y="82"/>
                  </a:lnTo>
                  <a:cubicBezTo>
                    <a:pt x="54" y="217"/>
                    <a:pt x="244" y="326"/>
                    <a:pt x="244" y="326"/>
                  </a:cubicBezTo>
                  <a:cubicBezTo>
                    <a:pt x="326" y="190"/>
                    <a:pt x="244" y="0"/>
                    <a:pt x="244" y="0"/>
                  </a:cubicBezTo>
                  <a:lnTo>
                    <a:pt x="2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2593898" y="4029387"/>
              <a:ext cx="29935" cy="29934"/>
            </a:xfrm>
            <a:custGeom>
              <a:avLst/>
              <a:gdLst/>
              <a:ahLst/>
              <a:cxnLst/>
              <a:rect l="l" t="t" r="r" b="b"/>
              <a:pathLst>
                <a:path w="136" h="136" extrusionOk="0">
                  <a:moveTo>
                    <a:pt x="55" y="136"/>
                  </a:moveTo>
                  <a:cubicBezTo>
                    <a:pt x="27" y="136"/>
                    <a:pt x="0" y="82"/>
                    <a:pt x="0" y="54"/>
                  </a:cubicBezTo>
                  <a:cubicBezTo>
                    <a:pt x="0" y="27"/>
                    <a:pt x="27" y="0"/>
                    <a:pt x="55" y="0"/>
                  </a:cubicBezTo>
                  <a:cubicBezTo>
                    <a:pt x="109" y="0"/>
                    <a:pt x="136" y="27"/>
                    <a:pt x="136" y="54"/>
                  </a:cubicBezTo>
                  <a:cubicBezTo>
                    <a:pt x="136" y="82"/>
                    <a:pt x="109" y="136"/>
                    <a:pt x="55" y="1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a:off x="1131087" y="3736876"/>
              <a:ext cx="609258" cy="83638"/>
            </a:xfrm>
            <a:custGeom>
              <a:avLst/>
              <a:gdLst/>
              <a:ahLst/>
              <a:cxnLst/>
              <a:rect l="l" t="t" r="r" b="b"/>
              <a:pathLst>
                <a:path w="2768" h="380" extrusionOk="0">
                  <a:moveTo>
                    <a:pt x="1" y="27"/>
                  </a:moveTo>
                  <a:cubicBezTo>
                    <a:pt x="164" y="136"/>
                    <a:pt x="381" y="271"/>
                    <a:pt x="571" y="326"/>
                  </a:cubicBezTo>
                  <a:cubicBezTo>
                    <a:pt x="652" y="380"/>
                    <a:pt x="706" y="380"/>
                    <a:pt x="733" y="380"/>
                  </a:cubicBezTo>
                  <a:cubicBezTo>
                    <a:pt x="1249" y="380"/>
                    <a:pt x="1764" y="326"/>
                    <a:pt x="2306" y="271"/>
                  </a:cubicBezTo>
                  <a:cubicBezTo>
                    <a:pt x="2361" y="271"/>
                    <a:pt x="2713" y="244"/>
                    <a:pt x="2768" y="244"/>
                  </a:cubicBezTo>
                  <a:lnTo>
                    <a:pt x="2713" y="109"/>
                  </a:lnTo>
                  <a:cubicBezTo>
                    <a:pt x="2605" y="0"/>
                    <a:pt x="733" y="54"/>
                    <a:pt x="1" y="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a:off x="1268432" y="3766589"/>
              <a:ext cx="579323" cy="119734"/>
            </a:xfrm>
            <a:custGeom>
              <a:avLst/>
              <a:gdLst/>
              <a:ahLst/>
              <a:cxnLst/>
              <a:rect l="l" t="t" r="r" b="b"/>
              <a:pathLst>
                <a:path w="2632" h="544" extrusionOk="0">
                  <a:moveTo>
                    <a:pt x="2632" y="109"/>
                  </a:moveTo>
                  <a:lnTo>
                    <a:pt x="2578" y="136"/>
                  </a:lnTo>
                  <a:lnTo>
                    <a:pt x="2523" y="163"/>
                  </a:lnTo>
                  <a:cubicBezTo>
                    <a:pt x="2442" y="163"/>
                    <a:pt x="2415" y="191"/>
                    <a:pt x="2361" y="191"/>
                  </a:cubicBezTo>
                  <a:lnTo>
                    <a:pt x="2306" y="191"/>
                  </a:lnTo>
                  <a:cubicBezTo>
                    <a:pt x="2089" y="272"/>
                    <a:pt x="1818" y="326"/>
                    <a:pt x="1574" y="408"/>
                  </a:cubicBezTo>
                  <a:cubicBezTo>
                    <a:pt x="1330" y="462"/>
                    <a:pt x="1086" y="489"/>
                    <a:pt x="814" y="543"/>
                  </a:cubicBezTo>
                  <a:lnTo>
                    <a:pt x="625" y="543"/>
                  </a:lnTo>
                  <a:cubicBezTo>
                    <a:pt x="408" y="489"/>
                    <a:pt x="218" y="435"/>
                    <a:pt x="1" y="326"/>
                  </a:cubicBezTo>
                  <a:cubicBezTo>
                    <a:pt x="353" y="299"/>
                    <a:pt x="869" y="218"/>
                    <a:pt x="1357" y="136"/>
                  </a:cubicBezTo>
                  <a:cubicBezTo>
                    <a:pt x="1547" y="109"/>
                    <a:pt x="1710" y="109"/>
                    <a:pt x="1845" y="55"/>
                  </a:cubicBezTo>
                  <a:cubicBezTo>
                    <a:pt x="1899" y="55"/>
                    <a:pt x="2008" y="28"/>
                    <a:pt x="2089" y="28"/>
                  </a:cubicBezTo>
                  <a:cubicBezTo>
                    <a:pt x="2225" y="28"/>
                    <a:pt x="2306" y="1"/>
                    <a:pt x="2415" y="1"/>
                  </a:cubicBezTo>
                  <a:cubicBezTo>
                    <a:pt x="2523" y="28"/>
                    <a:pt x="2578" y="55"/>
                    <a:pt x="2632"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1405777" y="3802465"/>
              <a:ext cx="501625" cy="143505"/>
            </a:xfrm>
            <a:custGeom>
              <a:avLst/>
              <a:gdLst/>
              <a:ahLst/>
              <a:cxnLst/>
              <a:rect l="l" t="t" r="r" b="b"/>
              <a:pathLst>
                <a:path w="2279" h="652" extrusionOk="0">
                  <a:moveTo>
                    <a:pt x="2279" y="82"/>
                  </a:moveTo>
                  <a:cubicBezTo>
                    <a:pt x="2198" y="109"/>
                    <a:pt x="2116" y="136"/>
                    <a:pt x="2035" y="163"/>
                  </a:cubicBezTo>
                  <a:cubicBezTo>
                    <a:pt x="1709" y="299"/>
                    <a:pt x="1357" y="434"/>
                    <a:pt x="1031" y="543"/>
                  </a:cubicBezTo>
                  <a:cubicBezTo>
                    <a:pt x="950" y="570"/>
                    <a:pt x="896" y="570"/>
                    <a:pt x="841" y="624"/>
                  </a:cubicBezTo>
                  <a:cubicBezTo>
                    <a:pt x="787" y="651"/>
                    <a:pt x="706" y="651"/>
                    <a:pt x="652" y="651"/>
                  </a:cubicBezTo>
                  <a:cubicBezTo>
                    <a:pt x="435" y="651"/>
                    <a:pt x="218" y="570"/>
                    <a:pt x="1" y="516"/>
                  </a:cubicBezTo>
                  <a:cubicBezTo>
                    <a:pt x="245" y="434"/>
                    <a:pt x="570" y="380"/>
                    <a:pt x="950" y="272"/>
                  </a:cubicBezTo>
                  <a:lnTo>
                    <a:pt x="1655" y="82"/>
                  </a:lnTo>
                  <a:cubicBezTo>
                    <a:pt x="1764" y="28"/>
                    <a:pt x="1872" y="0"/>
                    <a:pt x="1954" y="0"/>
                  </a:cubicBezTo>
                  <a:lnTo>
                    <a:pt x="2035" y="0"/>
                  </a:lnTo>
                  <a:cubicBezTo>
                    <a:pt x="2116" y="28"/>
                    <a:pt x="2143" y="82"/>
                    <a:pt x="2171" y="82"/>
                  </a:cubicBezTo>
                  <a:cubicBezTo>
                    <a:pt x="2198" y="28"/>
                    <a:pt x="2252" y="82"/>
                    <a:pt x="2279" y="8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1501302" y="3802465"/>
              <a:ext cx="441976" cy="173439"/>
            </a:xfrm>
            <a:custGeom>
              <a:avLst/>
              <a:gdLst/>
              <a:ahLst/>
              <a:cxnLst/>
              <a:rect l="l" t="t" r="r" b="b"/>
              <a:pathLst>
                <a:path w="2008" h="788" extrusionOk="0">
                  <a:moveTo>
                    <a:pt x="2008" y="163"/>
                  </a:moveTo>
                  <a:lnTo>
                    <a:pt x="1818" y="272"/>
                  </a:lnTo>
                  <a:cubicBezTo>
                    <a:pt x="1547" y="434"/>
                    <a:pt x="1221" y="570"/>
                    <a:pt x="923" y="706"/>
                  </a:cubicBezTo>
                  <a:cubicBezTo>
                    <a:pt x="896" y="706"/>
                    <a:pt x="841" y="760"/>
                    <a:pt x="814" y="760"/>
                  </a:cubicBezTo>
                  <a:cubicBezTo>
                    <a:pt x="760" y="787"/>
                    <a:pt x="679" y="787"/>
                    <a:pt x="652" y="787"/>
                  </a:cubicBezTo>
                  <a:cubicBezTo>
                    <a:pt x="462" y="787"/>
                    <a:pt x="218" y="787"/>
                    <a:pt x="1" y="760"/>
                  </a:cubicBezTo>
                  <a:cubicBezTo>
                    <a:pt x="136" y="679"/>
                    <a:pt x="353" y="624"/>
                    <a:pt x="543" y="516"/>
                  </a:cubicBezTo>
                  <a:lnTo>
                    <a:pt x="1465" y="109"/>
                  </a:lnTo>
                  <a:cubicBezTo>
                    <a:pt x="1574" y="82"/>
                    <a:pt x="1628" y="28"/>
                    <a:pt x="1737" y="0"/>
                  </a:cubicBezTo>
                  <a:cubicBezTo>
                    <a:pt x="1764" y="28"/>
                    <a:pt x="1818" y="28"/>
                    <a:pt x="1845" y="82"/>
                  </a:cubicBezTo>
                  <a:cubicBezTo>
                    <a:pt x="1872" y="82"/>
                    <a:pt x="1872" y="109"/>
                    <a:pt x="1899" y="109"/>
                  </a:cubicBezTo>
                  <a:cubicBezTo>
                    <a:pt x="1954" y="136"/>
                    <a:pt x="1981" y="136"/>
                    <a:pt x="200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1573056" y="3814350"/>
              <a:ext cx="394213" cy="227143"/>
            </a:xfrm>
            <a:custGeom>
              <a:avLst/>
              <a:gdLst/>
              <a:ahLst/>
              <a:cxnLst/>
              <a:rect l="l" t="t" r="r" b="b"/>
              <a:pathLst>
                <a:path w="1791" h="1032" extrusionOk="0">
                  <a:moveTo>
                    <a:pt x="1790" y="191"/>
                  </a:moveTo>
                  <a:cubicBezTo>
                    <a:pt x="1709" y="218"/>
                    <a:pt x="1682" y="245"/>
                    <a:pt x="1628" y="326"/>
                  </a:cubicBezTo>
                  <a:cubicBezTo>
                    <a:pt x="1356" y="516"/>
                    <a:pt x="1085" y="733"/>
                    <a:pt x="814" y="896"/>
                  </a:cubicBezTo>
                  <a:cubicBezTo>
                    <a:pt x="732" y="923"/>
                    <a:pt x="705" y="950"/>
                    <a:pt x="624" y="950"/>
                  </a:cubicBezTo>
                  <a:cubicBezTo>
                    <a:pt x="597" y="950"/>
                    <a:pt x="570" y="1004"/>
                    <a:pt x="488" y="1004"/>
                  </a:cubicBezTo>
                  <a:cubicBezTo>
                    <a:pt x="326" y="1031"/>
                    <a:pt x="163" y="1031"/>
                    <a:pt x="0" y="1031"/>
                  </a:cubicBezTo>
                  <a:cubicBezTo>
                    <a:pt x="163" y="923"/>
                    <a:pt x="353" y="814"/>
                    <a:pt x="570" y="652"/>
                  </a:cubicBezTo>
                  <a:cubicBezTo>
                    <a:pt x="814" y="489"/>
                    <a:pt x="1085" y="326"/>
                    <a:pt x="1356" y="136"/>
                  </a:cubicBezTo>
                  <a:cubicBezTo>
                    <a:pt x="1411" y="109"/>
                    <a:pt x="1492" y="82"/>
                    <a:pt x="1546" y="1"/>
                  </a:cubicBezTo>
                  <a:cubicBezTo>
                    <a:pt x="1573" y="55"/>
                    <a:pt x="1628" y="55"/>
                    <a:pt x="1655" y="82"/>
                  </a:cubicBezTo>
                  <a:cubicBezTo>
                    <a:pt x="1709" y="163"/>
                    <a:pt x="1763" y="163"/>
                    <a:pt x="1790" y="1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1614656" y="3856169"/>
              <a:ext cx="406318" cy="221200"/>
            </a:xfrm>
            <a:custGeom>
              <a:avLst/>
              <a:gdLst/>
              <a:ahLst/>
              <a:cxnLst/>
              <a:rect l="l" t="t" r="r" b="b"/>
              <a:pathLst>
                <a:path w="1846" h="1005" extrusionOk="0">
                  <a:moveTo>
                    <a:pt x="1845" y="163"/>
                  </a:moveTo>
                  <a:lnTo>
                    <a:pt x="1764" y="245"/>
                  </a:lnTo>
                  <a:cubicBezTo>
                    <a:pt x="1764" y="272"/>
                    <a:pt x="1737" y="272"/>
                    <a:pt x="1683" y="299"/>
                  </a:cubicBezTo>
                  <a:cubicBezTo>
                    <a:pt x="1655" y="326"/>
                    <a:pt x="1628" y="326"/>
                    <a:pt x="1601" y="326"/>
                  </a:cubicBezTo>
                  <a:lnTo>
                    <a:pt x="1601" y="326"/>
                  </a:lnTo>
                  <a:cubicBezTo>
                    <a:pt x="1357" y="543"/>
                    <a:pt x="1086" y="706"/>
                    <a:pt x="815" y="869"/>
                  </a:cubicBezTo>
                  <a:cubicBezTo>
                    <a:pt x="760" y="896"/>
                    <a:pt x="706" y="950"/>
                    <a:pt x="652" y="950"/>
                  </a:cubicBezTo>
                  <a:lnTo>
                    <a:pt x="625" y="950"/>
                  </a:lnTo>
                  <a:cubicBezTo>
                    <a:pt x="408" y="977"/>
                    <a:pt x="218" y="1004"/>
                    <a:pt x="1" y="977"/>
                  </a:cubicBezTo>
                  <a:cubicBezTo>
                    <a:pt x="109" y="896"/>
                    <a:pt x="218" y="841"/>
                    <a:pt x="354" y="760"/>
                  </a:cubicBezTo>
                  <a:cubicBezTo>
                    <a:pt x="679" y="570"/>
                    <a:pt x="1059" y="299"/>
                    <a:pt x="1439" y="82"/>
                  </a:cubicBezTo>
                  <a:cubicBezTo>
                    <a:pt x="1493" y="55"/>
                    <a:pt x="1574" y="28"/>
                    <a:pt x="1601" y="1"/>
                  </a:cubicBezTo>
                  <a:lnTo>
                    <a:pt x="1601" y="1"/>
                  </a:lnTo>
                  <a:cubicBezTo>
                    <a:pt x="1683" y="55"/>
                    <a:pt x="1764" y="109"/>
                    <a:pt x="1845"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1662418" y="3892045"/>
              <a:ext cx="400376" cy="233086"/>
            </a:xfrm>
            <a:custGeom>
              <a:avLst/>
              <a:gdLst/>
              <a:ahLst/>
              <a:cxnLst/>
              <a:rect l="l" t="t" r="r" b="b"/>
              <a:pathLst>
                <a:path w="1819" h="1059" extrusionOk="0">
                  <a:moveTo>
                    <a:pt x="1818" y="163"/>
                  </a:moveTo>
                  <a:cubicBezTo>
                    <a:pt x="1791" y="217"/>
                    <a:pt x="1710" y="244"/>
                    <a:pt x="1683" y="272"/>
                  </a:cubicBezTo>
                  <a:cubicBezTo>
                    <a:pt x="1411" y="489"/>
                    <a:pt x="1167" y="678"/>
                    <a:pt x="896" y="841"/>
                  </a:cubicBezTo>
                  <a:cubicBezTo>
                    <a:pt x="869" y="895"/>
                    <a:pt x="842" y="895"/>
                    <a:pt x="815" y="923"/>
                  </a:cubicBezTo>
                  <a:cubicBezTo>
                    <a:pt x="733" y="950"/>
                    <a:pt x="706" y="977"/>
                    <a:pt x="625" y="977"/>
                  </a:cubicBezTo>
                  <a:cubicBezTo>
                    <a:pt x="435" y="1004"/>
                    <a:pt x="191" y="1058"/>
                    <a:pt x="1" y="1058"/>
                  </a:cubicBezTo>
                  <a:cubicBezTo>
                    <a:pt x="137" y="977"/>
                    <a:pt x="272" y="868"/>
                    <a:pt x="435" y="787"/>
                  </a:cubicBezTo>
                  <a:cubicBezTo>
                    <a:pt x="733" y="570"/>
                    <a:pt x="1086" y="380"/>
                    <a:pt x="1411" y="163"/>
                  </a:cubicBezTo>
                  <a:cubicBezTo>
                    <a:pt x="1438" y="136"/>
                    <a:pt x="1493" y="136"/>
                    <a:pt x="1520" y="109"/>
                  </a:cubicBezTo>
                  <a:cubicBezTo>
                    <a:pt x="1574" y="55"/>
                    <a:pt x="1601" y="27"/>
                    <a:pt x="1683" y="0"/>
                  </a:cubicBezTo>
                  <a:cubicBezTo>
                    <a:pt x="1710" y="27"/>
                    <a:pt x="1791" y="55"/>
                    <a:pt x="1818" y="109"/>
                  </a:cubicBezTo>
                  <a:cubicBezTo>
                    <a:pt x="1791" y="136"/>
                    <a:pt x="1791" y="136"/>
                    <a:pt x="1818"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1728229" y="3915816"/>
              <a:ext cx="364278" cy="274905"/>
            </a:xfrm>
            <a:custGeom>
              <a:avLst/>
              <a:gdLst/>
              <a:ahLst/>
              <a:cxnLst/>
              <a:rect l="l" t="t" r="r" b="b"/>
              <a:pathLst>
                <a:path w="1655" h="1249" extrusionOk="0">
                  <a:moveTo>
                    <a:pt x="1655" y="164"/>
                  </a:moveTo>
                  <a:lnTo>
                    <a:pt x="1519" y="299"/>
                  </a:lnTo>
                  <a:cubicBezTo>
                    <a:pt x="1329" y="516"/>
                    <a:pt x="1139" y="679"/>
                    <a:pt x="950" y="842"/>
                  </a:cubicBezTo>
                  <a:cubicBezTo>
                    <a:pt x="868" y="923"/>
                    <a:pt x="814" y="950"/>
                    <a:pt x="787" y="1004"/>
                  </a:cubicBezTo>
                  <a:cubicBezTo>
                    <a:pt x="733" y="1059"/>
                    <a:pt x="678" y="1086"/>
                    <a:pt x="597" y="1113"/>
                  </a:cubicBezTo>
                  <a:cubicBezTo>
                    <a:pt x="407" y="1194"/>
                    <a:pt x="190" y="1249"/>
                    <a:pt x="0" y="1249"/>
                  </a:cubicBezTo>
                  <a:cubicBezTo>
                    <a:pt x="163" y="1113"/>
                    <a:pt x="380" y="950"/>
                    <a:pt x="597" y="733"/>
                  </a:cubicBezTo>
                  <a:cubicBezTo>
                    <a:pt x="841" y="543"/>
                    <a:pt x="1112" y="326"/>
                    <a:pt x="1356" y="136"/>
                  </a:cubicBezTo>
                  <a:cubicBezTo>
                    <a:pt x="1384" y="109"/>
                    <a:pt x="1465" y="55"/>
                    <a:pt x="1492" y="1"/>
                  </a:cubicBezTo>
                  <a:cubicBezTo>
                    <a:pt x="1519" y="1"/>
                    <a:pt x="1519" y="28"/>
                    <a:pt x="1546" y="28"/>
                  </a:cubicBezTo>
                  <a:cubicBezTo>
                    <a:pt x="1601" y="55"/>
                    <a:pt x="1628" y="55"/>
                    <a:pt x="1655" y="109"/>
                  </a:cubicBezTo>
                  <a:cubicBezTo>
                    <a:pt x="1628" y="136"/>
                    <a:pt x="1655" y="136"/>
                    <a:pt x="1655"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1770049" y="3939807"/>
              <a:ext cx="352392" cy="328609"/>
            </a:xfrm>
            <a:custGeom>
              <a:avLst/>
              <a:gdLst/>
              <a:ahLst/>
              <a:cxnLst/>
              <a:rect l="l" t="t" r="r" b="b"/>
              <a:pathLst>
                <a:path w="1601" h="1493" extrusionOk="0">
                  <a:moveTo>
                    <a:pt x="1600" y="163"/>
                  </a:moveTo>
                  <a:cubicBezTo>
                    <a:pt x="1573" y="217"/>
                    <a:pt x="1546" y="272"/>
                    <a:pt x="1465" y="326"/>
                  </a:cubicBezTo>
                  <a:cubicBezTo>
                    <a:pt x="1275" y="597"/>
                    <a:pt x="1031" y="868"/>
                    <a:pt x="787" y="1140"/>
                  </a:cubicBezTo>
                  <a:lnTo>
                    <a:pt x="760" y="1167"/>
                  </a:lnTo>
                  <a:cubicBezTo>
                    <a:pt x="733" y="1221"/>
                    <a:pt x="651" y="1275"/>
                    <a:pt x="624" y="1275"/>
                  </a:cubicBezTo>
                  <a:cubicBezTo>
                    <a:pt x="407" y="1384"/>
                    <a:pt x="217" y="1438"/>
                    <a:pt x="0" y="1492"/>
                  </a:cubicBezTo>
                  <a:cubicBezTo>
                    <a:pt x="217" y="1302"/>
                    <a:pt x="488" y="1004"/>
                    <a:pt x="760" y="706"/>
                  </a:cubicBezTo>
                  <a:cubicBezTo>
                    <a:pt x="922" y="489"/>
                    <a:pt x="1139" y="299"/>
                    <a:pt x="1302" y="136"/>
                  </a:cubicBezTo>
                  <a:lnTo>
                    <a:pt x="1438" y="0"/>
                  </a:lnTo>
                  <a:lnTo>
                    <a:pt x="1465" y="27"/>
                  </a:lnTo>
                  <a:cubicBezTo>
                    <a:pt x="1492" y="82"/>
                    <a:pt x="1573" y="136"/>
                    <a:pt x="1600" y="16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1811869" y="3969520"/>
              <a:ext cx="340506" cy="376371"/>
            </a:xfrm>
            <a:custGeom>
              <a:avLst/>
              <a:gdLst/>
              <a:ahLst/>
              <a:cxnLst/>
              <a:rect l="l" t="t" r="r" b="b"/>
              <a:pathLst>
                <a:path w="1547" h="1710" extrusionOk="0">
                  <a:moveTo>
                    <a:pt x="1546" y="164"/>
                  </a:moveTo>
                  <a:cubicBezTo>
                    <a:pt x="1519" y="218"/>
                    <a:pt x="1438" y="299"/>
                    <a:pt x="1410" y="354"/>
                  </a:cubicBezTo>
                  <a:cubicBezTo>
                    <a:pt x="1166" y="706"/>
                    <a:pt x="949" y="1032"/>
                    <a:pt x="705" y="1357"/>
                  </a:cubicBezTo>
                  <a:cubicBezTo>
                    <a:pt x="678" y="1384"/>
                    <a:pt x="624" y="1411"/>
                    <a:pt x="570" y="1439"/>
                  </a:cubicBezTo>
                  <a:lnTo>
                    <a:pt x="570" y="1439"/>
                  </a:lnTo>
                  <a:cubicBezTo>
                    <a:pt x="407" y="1547"/>
                    <a:pt x="163" y="1656"/>
                    <a:pt x="0" y="1710"/>
                  </a:cubicBezTo>
                  <a:cubicBezTo>
                    <a:pt x="163" y="1547"/>
                    <a:pt x="353" y="1276"/>
                    <a:pt x="597" y="977"/>
                  </a:cubicBezTo>
                  <a:cubicBezTo>
                    <a:pt x="841" y="706"/>
                    <a:pt x="1058" y="408"/>
                    <a:pt x="1275" y="164"/>
                  </a:cubicBezTo>
                  <a:cubicBezTo>
                    <a:pt x="1302" y="82"/>
                    <a:pt x="1383" y="55"/>
                    <a:pt x="1410" y="1"/>
                  </a:cubicBezTo>
                  <a:lnTo>
                    <a:pt x="1410" y="1"/>
                  </a:lnTo>
                  <a:lnTo>
                    <a:pt x="1519" y="82"/>
                  </a:lnTo>
                  <a:cubicBezTo>
                    <a:pt x="1519" y="137"/>
                    <a:pt x="1546" y="164"/>
                    <a:pt x="1546" y="16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1847526" y="4005396"/>
              <a:ext cx="328620" cy="418190"/>
            </a:xfrm>
            <a:custGeom>
              <a:avLst/>
              <a:gdLst/>
              <a:ahLst/>
              <a:cxnLst/>
              <a:rect l="l" t="t" r="r" b="b"/>
              <a:pathLst>
                <a:path w="1493" h="1900" extrusionOk="0">
                  <a:moveTo>
                    <a:pt x="1493" y="109"/>
                  </a:moveTo>
                  <a:lnTo>
                    <a:pt x="1493" y="109"/>
                  </a:lnTo>
                  <a:cubicBezTo>
                    <a:pt x="1438" y="191"/>
                    <a:pt x="1411" y="272"/>
                    <a:pt x="1357" y="326"/>
                  </a:cubicBezTo>
                  <a:cubicBezTo>
                    <a:pt x="1221" y="597"/>
                    <a:pt x="1059" y="923"/>
                    <a:pt x="869" y="1194"/>
                  </a:cubicBezTo>
                  <a:cubicBezTo>
                    <a:pt x="814" y="1276"/>
                    <a:pt x="787" y="1357"/>
                    <a:pt x="706" y="1465"/>
                  </a:cubicBezTo>
                  <a:cubicBezTo>
                    <a:pt x="679" y="1520"/>
                    <a:pt x="625" y="1547"/>
                    <a:pt x="570" y="1601"/>
                  </a:cubicBezTo>
                  <a:cubicBezTo>
                    <a:pt x="408" y="1737"/>
                    <a:pt x="191" y="1818"/>
                    <a:pt x="1" y="1899"/>
                  </a:cubicBezTo>
                  <a:cubicBezTo>
                    <a:pt x="82" y="1764"/>
                    <a:pt x="272" y="1547"/>
                    <a:pt x="408" y="1330"/>
                  </a:cubicBezTo>
                  <a:cubicBezTo>
                    <a:pt x="679" y="950"/>
                    <a:pt x="950" y="462"/>
                    <a:pt x="1194" y="163"/>
                  </a:cubicBezTo>
                  <a:cubicBezTo>
                    <a:pt x="1221" y="109"/>
                    <a:pt x="1276" y="28"/>
                    <a:pt x="1303" y="1"/>
                  </a:cubicBezTo>
                  <a:lnTo>
                    <a:pt x="1357" y="28"/>
                  </a:lnTo>
                  <a:lnTo>
                    <a:pt x="1384" y="55"/>
                  </a:lnTo>
                  <a:cubicBezTo>
                    <a:pt x="1465" y="55"/>
                    <a:pt x="1493" y="55"/>
                    <a:pt x="1493" y="10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1931165" y="4029387"/>
              <a:ext cx="268971" cy="483780"/>
            </a:xfrm>
            <a:custGeom>
              <a:avLst/>
              <a:gdLst/>
              <a:ahLst/>
              <a:cxnLst/>
              <a:rect l="l" t="t" r="r" b="b"/>
              <a:pathLst>
                <a:path w="1222" h="2198" extrusionOk="0">
                  <a:moveTo>
                    <a:pt x="1221" y="54"/>
                  </a:moveTo>
                  <a:cubicBezTo>
                    <a:pt x="1221" y="82"/>
                    <a:pt x="1167" y="136"/>
                    <a:pt x="1167" y="163"/>
                  </a:cubicBezTo>
                  <a:cubicBezTo>
                    <a:pt x="1140" y="217"/>
                    <a:pt x="1140" y="299"/>
                    <a:pt x="1113" y="407"/>
                  </a:cubicBezTo>
                  <a:cubicBezTo>
                    <a:pt x="977" y="814"/>
                    <a:pt x="814" y="1221"/>
                    <a:pt x="597" y="1628"/>
                  </a:cubicBezTo>
                  <a:cubicBezTo>
                    <a:pt x="570" y="1682"/>
                    <a:pt x="516" y="1709"/>
                    <a:pt x="489" y="1790"/>
                  </a:cubicBezTo>
                  <a:cubicBezTo>
                    <a:pt x="434" y="1845"/>
                    <a:pt x="353" y="1926"/>
                    <a:pt x="245" y="1980"/>
                  </a:cubicBezTo>
                  <a:cubicBezTo>
                    <a:pt x="163" y="2062"/>
                    <a:pt x="55" y="2116"/>
                    <a:pt x="1" y="2197"/>
                  </a:cubicBezTo>
                  <a:lnTo>
                    <a:pt x="543" y="1112"/>
                  </a:lnTo>
                  <a:cubicBezTo>
                    <a:pt x="706" y="760"/>
                    <a:pt x="841" y="461"/>
                    <a:pt x="977" y="217"/>
                  </a:cubicBezTo>
                  <a:cubicBezTo>
                    <a:pt x="1004" y="136"/>
                    <a:pt x="1058" y="54"/>
                    <a:pt x="1113" y="0"/>
                  </a:cubicBezTo>
                  <a:lnTo>
                    <a:pt x="1140" y="27"/>
                  </a:lnTo>
                  <a:cubicBezTo>
                    <a:pt x="1140" y="27"/>
                    <a:pt x="1167" y="27"/>
                    <a:pt x="1221" y="54"/>
                  </a:cubicBezTo>
                  <a:cubicBezTo>
                    <a:pt x="1167" y="54"/>
                    <a:pt x="1221" y="54"/>
                    <a:pt x="1221"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1948993" y="4047215"/>
              <a:ext cx="310792" cy="489722"/>
            </a:xfrm>
            <a:custGeom>
              <a:avLst/>
              <a:gdLst/>
              <a:ahLst/>
              <a:cxnLst/>
              <a:rect l="l" t="t" r="r" b="b"/>
              <a:pathLst>
                <a:path w="1412" h="2225" extrusionOk="0">
                  <a:moveTo>
                    <a:pt x="1411" y="272"/>
                  </a:moveTo>
                  <a:cubicBezTo>
                    <a:pt x="1357" y="272"/>
                    <a:pt x="1357" y="272"/>
                    <a:pt x="1411" y="272"/>
                  </a:cubicBezTo>
                  <a:cubicBezTo>
                    <a:pt x="1330" y="407"/>
                    <a:pt x="1330" y="597"/>
                    <a:pt x="1276" y="679"/>
                  </a:cubicBezTo>
                  <a:cubicBezTo>
                    <a:pt x="1221" y="760"/>
                    <a:pt x="1140" y="814"/>
                    <a:pt x="1059" y="896"/>
                  </a:cubicBezTo>
                  <a:lnTo>
                    <a:pt x="1059" y="896"/>
                  </a:lnTo>
                  <a:cubicBezTo>
                    <a:pt x="923" y="1113"/>
                    <a:pt x="760" y="1357"/>
                    <a:pt x="652" y="1628"/>
                  </a:cubicBezTo>
                  <a:cubicBezTo>
                    <a:pt x="625" y="1709"/>
                    <a:pt x="570" y="1736"/>
                    <a:pt x="543" y="1791"/>
                  </a:cubicBezTo>
                  <a:cubicBezTo>
                    <a:pt x="462" y="1899"/>
                    <a:pt x="353" y="2008"/>
                    <a:pt x="218" y="2089"/>
                  </a:cubicBezTo>
                  <a:cubicBezTo>
                    <a:pt x="136" y="2116"/>
                    <a:pt x="82" y="2143"/>
                    <a:pt x="1" y="2225"/>
                  </a:cubicBezTo>
                  <a:cubicBezTo>
                    <a:pt x="55" y="2143"/>
                    <a:pt x="109" y="2035"/>
                    <a:pt x="136" y="1899"/>
                  </a:cubicBezTo>
                  <a:cubicBezTo>
                    <a:pt x="381" y="1438"/>
                    <a:pt x="679" y="760"/>
                    <a:pt x="923" y="272"/>
                  </a:cubicBezTo>
                  <a:cubicBezTo>
                    <a:pt x="950" y="163"/>
                    <a:pt x="1032" y="82"/>
                    <a:pt x="1059" y="1"/>
                  </a:cubicBezTo>
                  <a:lnTo>
                    <a:pt x="1059" y="1"/>
                  </a:lnTo>
                  <a:cubicBezTo>
                    <a:pt x="1221" y="82"/>
                    <a:pt x="1303" y="190"/>
                    <a:pt x="1411" y="27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1954936" y="4124909"/>
              <a:ext cx="376384" cy="423913"/>
            </a:xfrm>
            <a:custGeom>
              <a:avLst/>
              <a:gdLst/>
              <a:ahLst/>
              <a:cxnLst/>
              <a:rect l="l" t="t" r="r" b="b"/>
              <a:pathLst>
                <a:path w="1710" h="1926" extrusionOk="0">
                  <a:moveTo>
                    <a:pt x="1710" y="326"/>
                  </a:moveTo>
                  <a:lnTo>
                    <a:pt x="1628" y="326"/>
                  </a:lnTo>
                  <a:cubicBezTo>
                    <a:pt x="1547" y="516"/>
                    <a:pt x="1411" y="678"/>
                    <a:pt x="1303" y="841"/>
                  </a:cubicBezTo>
                  <a:cubicBezTo>
                    <a:pt x="1086" y="1085"/>
                    <a:pt x="896" y="1275"/>
                    <a:pt x="733" y="1519"/>
                  </a:cubicBezTo>
                  <a:cubicBezTo>
                    <a:pt x="679" y="1573"/>
                    <a:pt x="652" y="1628"/>
                    <a:pt x="598" y="1655"/>
                  </a:cubicBezTo>
                  <a:cubicBezTo>
                    <a:pt x="408" y="1790"/>
                    <a:pt x="218" y="1872"/>
                    <a:pt x="1" y="1926"/>
                  </a:cubicBezTo>
                  <a:cubicBezTo>
                    <a:pt x="82" y="1872"/>
                    <a:pt x="137" y="1790"/>
                    <a:pt x="218" y="1682"/>
                  </a:cubicBezTo>
                  <a:cubicBezTo>
                    <a:pt x="462" y="1356"/>
                    <a:pt x="788" y="922"/>
                    <a:pt x="1059" y="543"/>
                  </a:cubicBezTo>
                  <a:lnTo>
                    <a:pt x="1059" y="543"/>
                  </a:lnTo>
                  <a:cubicBezTo>
                    <a:pt x="1086" y="461"/>
                    <a:pt x="1167" y="407"/>
                    <a:pt x="1194" y="326"/>
                  </a:cubicBezTo>
                  <a:cubicBezTo>
                    <a:pt x="1303" y="190"/>
                    <a:pt x="1357" y="109"/>
                    <a:pt x="1466" y="0"/>
                  </a:cubicBezTo>
                  <a:cubicBezTo>
                    <a:pt x="1547" y="136"/>
                    <a:pt x="1656" y="244"/>
                    <a:pt x="1710" y="3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2026690" y="4184556"/>
              <a:ext cx="322678" cy="370428"/>
            </a:xfrm>
            <a:custGeom>
              <a:avLst/>
              <a:gdLst/>
              <a:ahLst/>
              <a:cxnLst/>
              <a:rect l="l" t="t" r="r" b="b"/>
              <a:pathLst>
                <a:path w="1466" h="1683" extrusionOk="0">
                  <a:moveTo>
                    <a:pt x="1248" y="0"/>
                  </a:moveTo>
                  <a:cubicBezTo>
                    <a:pt x="1221" y="28"/>
                    <a:pt x="1221" y="55"/>
                    <a:pt x="1167" y="109"/>
                  </a:cubicBezTo>
                  <a:cubicBezTo>
                    <a:pt x="1140" y="163"/>
                    <a:pt x="1085" y="245"/>
                    <a:pt x="1058" y="299"/>
                  </a:cubicBezTo>
                  <a:lnTo>
                    <a:pt x="1058" y="299"/>
                  </a:lnTo>
                  <a:cubicBezTo>
                    <a:pt x="787" y="679"/>
                    <a:pt x="434" y="1112"/>
                    <a:pt x="190" y="1465"/>
                  </a:cubicBezTo>
                  <a:cubicBezTo>
                    <a:pt x="136" y="1546"/>
                    <a:pt x="55" y="1628"/>
                    <a:pt x="0" y="1682"/>
                  </a:cubicBezTo>
                  <a:cubicBezTo>
                    <a:pt x="190" y="1628"/>
                    <a:pt x="407" y="1519"/>
                    <a:pt x="570" y="1411"/>
                  </a:cubicBezTo>
                  <a:cubicBezTo>
                    <a:pt x="651" y="1384"/>
                    <a:pt x="679" y="1357"/>
                    <a:pt x="706" y="1275"/>
                  </a:cubicBezTo>
                  <a:cubicBezTo>
                    <a:pt x="868" y="1058"/>
                    <a:pt x="1085" y="814"/>
                    <a:pt x="1275" y="597"/>
                  </a:cubicBezTo>
                  <a:cubicBezTo>
                    <a:pt x="1357" y="543"/>
                    <a:pt x="1411" y="462"/>
                    <a:pt x="1465" y="380"/>
                  </a:cubicBezTo>
                  <a:cubicBezTo>
                    <a:pt x="1384" y="245"/>
                    <a:pt x="1330" y="136"/>
                    <a:pt x="1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1113259" y="3629248"/>
              <a:ext cx="1283887" cy="937626"/>
            </a:xfrm>
            <a:custGeom>
              <a:avLst/>
              <a:gdLst/>
              <a:ahLst/>
              <a:cxnLst/>
              <a:rect l="l" t="t" r="r" b="b"/>
              <a:pathLst>
                <a:path w="5833" h="4260" extrusionOk="0">
                  <a:moveTo>
                    <a:pt x="4313" y="4259"/>
                  </a:moveTo>
                  <a:cubicBezTo>
                    <a:pt x="4530" y="3907"/>
                    <a:pt x="5018" y="3744"/>
                    <a:pt x="4991" y="3364"/>
                  </a:cubicBezTo>
                  <a:cubicBezTo>
                    <a:pt x="4991" y="3202"/>
                    <a:pt x="5100" y="2768"/>
                    <a:pt x="5018" y="2578"/>
                  </a:cubicBezTo>
                  <a:lnTo>
                    <a:pt x="5018" y="2551"/>
                  </a:lnTo>
                  <a:lnTo>
                    <a:pt x="5018" y="2523"/>
                  </a:lnTo>
                  <a:cubicBezTo>
                    <a:pt x="4964" y="2415"/>
                    <a:pt x="4937" y="2279"/>
                    <a:pt x="4856" y="2171"/>
                  </a:cubicBezTo>
                  <a:cubicBezTo>
                    <a:pt x="4856" y="2144"/>
                    <a:pt x="4829" y="2144"/>
                    <a:pt x="4829" y="2117"/>
                  </a:cubicBezTo>
                  <a:cubicBezTo>
                    <a:pt x="4774" y="2089"/>
                    <a:pt x="4774" y="2035"/>
                    <a:pt x="4747" y="2008"/>
                  </a:cubicBezTo>
                  <a:cubicBezTo>
                    <a:pt x="4747" y="1981"/>
                    <a:pt x="4720" y="1981"/>
                    <a:pt x="4720" y="1954"/>
                  </a:cubicBezTo>
                  <a:lnTo>
                    <a:pt x="4639" y="1872"/>
                  </a:lnTo>
                  <a:cubicBezTo>
                    <a:pt x="4639" y="1845"/>
                    <a:pt x="4612" y="1845"/>
                    <a:pt x="4612" y="1818"/>
                  </a:cubicBezTo>
                  <a:lnTo>
                    <a:pt x="4503" y="1710"/>
                  </a:lnTo>
                  <a:lnTo>
                    <a:pt x="4503" y="1710"/>
                  </a:lnTo>
                  <a:lnTo>
                    <a:pt x="4367" y="1574"/>
                  </a:lnTo>
                  <a:lnTo>
                    <a:pt x="4340" y="1547"/>
                  </a:lnTo>
                  <a:lnTo>
                    <a:pt x="4232" y="1438"/>
                  </a:lnTo>
                  <a:cubicBezTo>
                    <a:pt x="4205" y="1438"/>
                    <a:pt x="4205" y="1411"/>
                    <a:pt x="4178" y="1411"/>
                  </a:cubicBezTo>
                  <a:cubicBezTo>
                    <a:pt x="4150" y="1357"/>
                    <a:pt x="4069" y="1330"/>
                    <a:pt x="4042" y="1303"/>
                  </a:cubicBezTo>
                  <a:lnTo>
                    <a:pt x="4015" y="1303"/>
                  </a:lnTo>
                  <a:lnTo>
                    <a:pt x="4015" y="1303"/>
                  </a:lnTo>
                  <a:cubicBezTo>
                    <a:pt x="3933" y="1276"/>
                    <a:pt x="3879" y="1194"/>
                    <a:pt x="3798" y="1167"/>
                  </a:cubicBezTo>
                  <a:lnTo>
                    <a:pt x="3771" y="1167"/>
                  </a:lnTo>
                  <a:cubicBezTo>
                    <a:pt x="3744" y="1140"/>
                    <a:pt x="3662" y="1086"/>
                    <a:pt x="3635" y="1086"/>
                  </a:cubicBezTo>
                  <a:cubicBezTo>
                    <a:pt x="3608" y="1086"/>
                    <a:pt x="3554" y="1059"/>
                    <a:pt x="3527" y="1059"/>
                  </a:cubicBezTo>
                  <a:cubicBezTo>
                    <a:pt x="3500" y="1032"/>
                    <a:pt x="3472" y="1032"/>
                    <a:pt x="3418" y="1004"/>
                  </a:cubicBezTo>
                  <a:cubicBezTo>
                    <a:pt x="3391" y="1004"/>
                    <a:pt x="3364" y="950"/>
                    <a:pt x="3337" y="950"/>
                  </a:cubicBezTo>
                  <a:cubicBezTo>
                    <a:pt x="3255" y="923"/>
                    <a:pt x="3201" y="896"/>
                    <a:pt x="3093" y="869"/>
                  </a:cubicBezTo>
                  <a:lnTo>
                    <a:pt x="3066" y="869"/>
                  </a:lnTo>
                  <a:cubicBezTo>
                    <a:pt x="2957" y="815"/>
                    <a:pt x="2821" y="787"/>
                    <a:pt x="2686" y="760"/>
                  </a:cubicBezTo>
                  <a:lnTo>
                    <a:pt x="2686" y="760"/>
                  </a:lnTo>
                  <a:lnTo>
                    <a:pt x="2604" y="760"/>
                  </a:lnTo>
                  <a:cubicBezTo>
                    <a:pt x="2333" y="679"/>
                    <a:pt x="2062" y="625"/>
                    <a:pt x="1791" y="598"/>
                  </a:cubicBezTo>
                  <a:lnTo>
                    <a:pt x="1791" y="598"/>
                  </a:lnTo>
                  <a:cubicBezTo>
                    <a:pt x="1384" y="516"/>
                    <a:pt x="977" y="516"/>
                    <a:pt x="570" y="516"/>
                  </a:cubicBezTo>
                  <a:cubicBezTo>
                    <a:pt x="380" y="516"/>
                    <a:pt x="218" y="354"/>
                    <a:pt x="1" y="272"/>
                  </a:cubicBezTo>
                  <a:cubicBezTo>
                    <a:pt x="1248" y="1"/>
                    <a:pt x="2306" y="245"/>
                    <a:pt x="3201" y="652"/>
                  </a:cubicBezTo>
                  <a:cubicBezTo>
                    <a:pt x="3255" y="679"/>
                    <a:pt x="3337" y="733"/>
                    <a:pt x="3364" y="760"/>
                  </a:cubicBezTo>
                  <a:lnTo>
                    <a:pt x="3391" y="760"/>
                  </a:lnTo>
                  <a:cubicBezTo>
                    <a:pt x="3472" y="787"/>
                    <a:pt x="3500" y="815"/>
                    <a:pt x="3527" y="815"/>
                  </a:cubicBezTo>
                  <a:cubicBezTo>
                    <a:pt x="3554" y="869"/>
                    <a:pt x="3608" y="869"/>
                    <a:pt x="3635" y="896"/>
                  </a:cubicBezTo>
                  <a:cubicBezTo>
                    <a:pt x="3662" y="896"/>
                    <a:pt x="3662" y="923"/>
                    <a:pt x="3689" y="923"/>
                  </a:cubicBezTo>
                  <a:cubicBezTo>
                    <a:pt x="3744" y="950"/>
                    <a:pt x="3771" y="950"/>
                    <a:pt x="3798" y="1004"/>
                  </a:cubicBezTo>
                  <a:cubicBezTo>
                    <a:pt x="3825" y="1032"/>
                    <a:pt x="3879" y="1059"/>
                    <a:pt x="3933" y="1059"/>
                  </a:cubicBezTo>
                  <a:lnTo>
                    <a:pt x="3933" y="1059"/>
                  </a:lnTo>
                  <a:cubicBezTo>
                    <a:pt x="4015" y="1086"/>
                    <a:pt x="4069" y="1167"/>
                    <a:pt x="4150" y="1194"/>
                  </a:cubicBezTo>
                  <a:cubicBezTo>
                    <a:pt x="4150" y="1194"/>
                    <a:pt x="4178" y="1194"/>
                    <a:pt x="4178" y="1221"/>
                  </a:cubicBezTo>
                  <a:cubicBezTo>
                    <a:pt x="4205" y="1276"/>
                    <a:pt x="4286" y="1303"/>
                    <a:pt x="4313" y="1330"/>
                  </a:cubicBezTo>
                  <a:cubicBezTo>
                    <a:pt x="4340" y="1330"/>
                    <a:pt x="4340" y="1357"/>
                    <a:pt x="4367" y="1357"/>
                  </a:cubicBezTo>
                  <a:cubicBezTo>
                    <a:pt x="4422" y="1411"/>
                    <a:pt x="4449" y="1411"/>
                    <a:pt x="4476" y="1438"/>
                  </a:cubicBezTo>
                  <a:lnTo>
                    <a:pt x="4503" y="1466"/>
                  </a:lnTo>
                  <a:cubicBezTo>
                    <a:pt x="4557" y="1493"/>
                    <a:pt x="4612" y="1520"/>
                    <a:pt x="4639" y="1574"/>
                  </a:cubicBezTo>
                  <a:lnTo>
                    <a:pt x="4639" y="1574"/>
                  </a:lnTo>
                  <a:lnTo>
                    <a:pt x="4747" y="1683"/>
                  </a:lnTo>
                  <a:lnTo>
                    <a:pt x="4774" y="1710"/>
                  </a:lnTo>
                  <a:lnTo>
                    <a:pt x="4829" y="1737"/>
                  </a:lnTo>
                  <a:lnTo>
                    <a:pt x="4856" y="1764"/>
                  </a:lnTo>
                  <a:lnTo>
                    <a:pt x="4910" y="1845"/>
                  </a:lnTo>
                  <a:lnTo>
                    <a:pt x="4910" y="1845"/>
                  </a:lnTo>
                  <a:lnTo>
                    <a:pt x="5181" y="2117"/>
                  </a:lnTo>
                  <a:cubicBezTo>
                    <a:pt x="5235" y="2144"/>
                    <a:pt x="5263" y="2171"/>
                    <a:pt x="5263" y="2225"/>
                  </a:cubicBezTo>
                  <a:cubicBezTo>
                    <a:pt x="5371" y="2306"/>
                    <a:pt x="5452" y="2442"/>
                    <a:pt x="5534" y="2523"/>
                  </a:cubicBezTo>
                  <a:cubicBezTo>
                    <a:pt x="5697" y="2768"/>
                    <a:pt x="5805" y="2903"/>
                    <a:pt x="5805" y="2903"/>
                  </a:cubicBezTo>
                  <a:cubicBezTo>
                    <a:pt x="5832" y="3608"/>
                    <a:pt x="4476" y="4178"/>
                    <a:pt x="4313" y="42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387949" y="4548599"/>
              <a:ext cx="519454" cy="137563"/>
            </a:xfrm>
            <a:custGeom>
              <a:avLst/>
              <a:gdLst/>
              <a:ahLst/>
              <a:cxnLst/>
              <a:rect l="l" t="t" r="r" b="b"/>
              <a:pathLst>
                <a:path w="2360" h="625" extrusionOk="0">
                  <a:moveTo>
                    <a:pt x="2224" y="137"/>
                  </a:moveTo>
                  <a:cubicBezTo>
                    <a:pt x="1492" y="1"/>
                    <a:pt x="760" y="1"/>
                    <a:pt x="0" y="82"/>
                  </a:cubicBezTo>
                  <a:cubicBezTo>
                    <a:pt x="678" y="489"/>
                    <a:pt x="1573" y="625"/>
                    <a:pt x="2360" y="40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1423605" y="4626294"/>
              <a:ext cx="513731" cy="167496"/>
            </a:xfrm>
            <a:custGeom>
              <a:avLst/>
              <a:gdLst/>
              <a:ahLst/>
              <a:cxnLst/>
              <a:rect l="l" t="t" r="r" b="b"/>
              <a:pathLst>
                <a:path w="2334" h="761" extrusionOk="0">
                  <a:moveTo>
                    <a:pt x="2117" y="1"/>
                  </a:moveTo>
                  <a:cubicBezTo>
                    <a:pt x="1411" y="82"/>
                    <a:pt x="679" y="272"/>
                    <a:pt x="1" y="570"/>
                  </a:cubicBezTo>
                  <a:cubicBezTo>
                    <a:pt x="760" y="760"/>
                    <a:pt x="1656" y="624"/>
                    <a:pt x="2334" y="218"/>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1483474" y="4656227"/>
              <a:ext cx="483796" cy="226923"/>
            </a:xfrm>
            <a:custGeom>
              <a:avLst/>
              <a:gdLst/>
              <a:ahLst/>
              <a:cxnLst/>
              <a:rect l="l" t="t" r="r" b="b"/>
              <a:pathLst>
                <a:path w="2198" h="1031" extrusionOk="0">
                  <a:moveTo>
                    <a:pt x="1926" y="0"/>
                  </a:moveTo>
                  <a:cubicBezTo>
                    <a:pt x="1248" y="271"/>
                    <a:pt x="570" y="597"/>
                    <a:pt x="0" y="1031"/>
                  </a:cubicBezTo>
                  <a:cubicBezTo>
                    <a:pt x="814" y="1031"/>
                    <a:pt x="1601" y="733"/>
                    <a:pt x="2197" y="163"/>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1578999" y="4674055"/>
              <a:ext cx="406098" cy="346437"/>
            </a:xfrm>
            <a:custGeom>
              <a:avLst/>
              <a:gdLst/>
              <a:ahLst/>
              <a:cxnLst/>
              <a:rect l="l" t="t" r="r" b="b"/>
              <a:pathLst>
                <a:path w="1845" h="1574" extrusionOk="0">
                  <a:moveTo>
                    <a:pt x="1546" y="1"/>
                  </a:moveTo>
                  <a:cubicBezTo>
                    <a:pt x="977" y="462"/>
                    <a:pt x="434" y="1004"/>
                    <a:pt x="0" y="1574"/>
                  </a:cubicBezTo>
                  <a:cubicBezTo>
                    <a:pt x="760" y="1330"/>
                    <a:pt x="1438" y="787"/>
                    <a:pt x="1845" y="82"/>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1740115" y="4691883"/>
              <a:ext cx="239037" cy="460009"/>
            </a:xfrm>
            <a:custGeom>
              <a:avLst/>
              <a:gdLst/>
              <a:ahLst/>
              <a:cxnLst/>
              <a:rect l="l" t="t" r="r" b="b"/>
              <a:pathLst>
                <a:path w="1086" h="2090" extrusionOk="0">
                  <a:moveTo>
                    <a:pt x="787" y="28"/>
                  </a:moveTo>
                  <a:cubicBezTo>
                    <a:pt x="435" y="679"/>
                    <a:pt x="190" y="1384"/>
                    <a:pt x="1" y="2089"/>
                  </a:cubicBezTo>
                  <a:cubicBezTo>
                    <a:pt x="624" y="1547"/>
                    <a:pt x="1031" y="788"/>
                    <a:pt x="1085" y="1"/>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1889345" y="4698046"/>
              <a:ext cx="149453" cy="507551"/>
            </a:xfrm>
            <a:custGeom>
              <a:avLst/>
              <a:gdLst/>
              <a:ahLst/>
              <a:cxnLst/>
              <a:rect l="l" t="t" r="r" b="b"/>
              <a:pathLst>
                <a:path w="679" h="2306" extrusionOk="0">
                  <a:moveTo>
                    <a:pt x="245" y="109"/>
                  </a:moveTo>
                  <a:cubicBezTo>
                    <a:pt x="82" y="814"/>
                    <a:pt x="1" y="1573"/>
                    <a:pt x="82" y="2306"/>
                  </a:cubicBezTo>
                  <a:cubicBezTo>
                    <a:pt x="516" y="1627"/>
                    <a:pt x="679" y="787"/>
                    <a:pt x="543" y="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3"/>
          <p:cNvSpPr txBox="1">
            <a:spLocks noGrp="1"/>
          </p:cNvSpPr>
          <p:nvPr>
            <p:ph type="title" idx="4294967295"/>
          </p:nvPr>
        </p:nvSpPr>
        <p:spPr>
          <a:xfrm>
            <a:off x="1554475" y="308275"/>
            <a:ext cx="5598300" cy="598500"/>
          </a:xfrm>
          <a:prstGeom prst="rect">
            <a:avLst/>
          </a:prstGeom>
          <a:solidFill>
            <a:schemeClr val="dk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t>Lesson 6 - Jesus who came in search of sinners</a:t>
            </a:r>
            <a:endParaRPr sz="1500"/>
          </a:p>
        </p:txBody>
      </p:sp>
      <p:sp>
        <p:nvSpPr>
          <p:cNvPr id="852" name="Google Shape;852;p43"/>
          <p:cNvSpPr txBox="1"/>
          <p:nvPr/>
        </p:nvSpPr>
        <p:spPr>
          <a:xfrm>
            <a:off x="335025" y="1872150"/>
            <a:ext cx="4256700" cy="14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latin typeface="Actor"/>
              <a:ea typeface="Actor"/>
              <a:cs typeface="Actor"/>
              <a:sym typeface="Actor"/>
            </a:endParaRPr>
          </a:p>
        </p:txBody>
      </p:sp>
      <p:graphicFrame>
        <p:nvGraphicFramePr>
          <p:cNvPr id="853" name="Google Shape;853;p43"/>
          <p:cNvGraphicFramePr/>
          <p:nvPr>
            <p:extLst>
              <p:ext uri="{D42A27DB-BD31-4B8C-83A1-F6EECF244321}">
                <p14:modId xmlns:p14="http://schemas.microsoft.com/office/powerpoint/2010/main" val="1038725226"/>
              </p:ext>
            </p:extLst>
          </p:nvPr>
        </p:nvGraphicFramePr>
        <p:xfrm>
          <a:off x="402075" y="1138751"/>
          <a:ext cx="8315250" cy="2215612"/>
        </p:xfrm>
        <a:graphic>
          <a:graphicData uri="http://schemas.openxmlformats.org/drawingml/2006/table">
            <a:tbl>
              <a:tblPr>
                <a:noFill/>
                <a:tableStyleId>{A5A47D27-6CD4-4B66-BE99-15036372706E}</a:tableStyleId>
              </a:tblPr>
              <a:tblGrid>
                <a:gridCol w="4157625">
                  <a:extLst>
                    <a:ext uri="{9D8B030D-6E8A-4147-A177-3AD203B41FA5}">
                      <a16:colId xmlns:a16="http://schemas.microsoft.com/office/drawing/2014/main" val="20000"/>
                    </a:ext>
                  </a:extLst>
                </a:gridCol>
                <a:gridCol w="4157625">
                  <a:extLst>
                    <a:ext uri="{9D8B030D-6E8A-4147-A177-3AD203B41FA5}">
                      <a16:colId xmlns:a16="http://schemas.microsoft.com/office/drawing/2014/main" val="20001"/>
                    </a:ext>
                  </a:extLst>
                </a:gridCol>
              </a:tblGrid>
              <a:tr h="630066">
                <a:tc>
                  <a:txBody>
                    <a:bodyPr/>
                    <a:lstStyle/>
                    <a:p>
                      <a:pPr marL="0" lvl="0" indent="0" algn="l" rtl="0">
                        <a:spcBef>
                          <a:spcPts val="0"/>
                        </a:spcBef>
                        <a:spcAft>
                          <a:spcPts val="0"/>
                        </a:spcAft>
                        <a:buNone/>
                      </a:pPr>
                      <a:r>
                        <a:rPr lang="en-AU" sz="1600" b="1" dirty="0"/>
                        <a:t>Current Activity in Lesson 6</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600" b="1" dirty="0"/>
                        <a:t>Alternate way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585546">
                <a:tc>
                  <a:txBody>
                    <a:bodyPr/>
                    <a:lstStyle/>
                    <a:p>
                      <a:pPr marL="0" lvl="0" indent="0" algn="l" rtl="0">
                        <a:spcBef>
                          <a:spcPts val="0"/>
                        </a:spcBef>
                        <a:spcAft>
                          <a:spcPts val="0"/>
                        </a:spcAft>
                        <a:buNone/>
                      </a:pPr>
                      <a:r>
                        <a:rPr lang="en" sz="1500"/>
                        <a:t>2 - </a:t>
                      </a:r>
                      <a:r>
                        <a:rPr lang="en" sz="1500">
                          <a:solidFill>
                            <a:srgbClr val="2D1C10"/>
                          </a:solidFill>
                          <a:latin typeface="Economica"/>
                          <a:ea typeface="Economica"/>
                          <a:cs typeface="Economica"/>
                          <a:sym typeface="Economica"/>
                        </a:rPr>
                        <a:t>Teacher to lead the discussion and let students share their responses about their understanding of the Prodigal Son parable. </a:t>
                      </a:r>
                      <a:endParaRPr sz="150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2 - </a:t>
                      </a:r>
                      <a:r>
                        <a:rPr lang="en" sz="1500" dirty="0">
                          <a:latin typeface="Economica"/>
                          <a:ea typeface="Economica"/>
                          <a:cs typeface="Economica"/>
                          <a:sym typeface="Economica"/>
                        </a:rPr>
                        <a:t>Each student is to receive a piece of paper where they can write their own understanding of the Prodigal Son parable. Teacher can then collect these responses and correct any incorrect assumptions. </a:t>
                      </a:r>
                      <a:endParaRPr sz="1500" dirty="0">
                        <a:latin typeface="Economica"/>
                        <a:ea typeface="Economica"/>
                        <a:cs typeface="Economica"/>
                        <a:sym typeface="Economica"/>
                      </a:endParaRPr>
                    </a:p>
                    <a:p>
                      <a:pPr marL="0" lvl="0" indent="0" algn="l" rtl="0">
                        <a:spcBef>
                          <a:spcPts val="0"/>
                        </a:spcBef>
                        <a:spcAft>
                          <a:spcPts val="0"/>
                        </a:spcAft>
                        <a:buNone/>
                      </a:pP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4"/>
          <p:cNvSpPr/>
          <p:nvPr/>
        </p:nvSpPr>
        <p:spPr>
          <a:xfrm rot="10800000">
            <a:off x="-108351" y="-162136"/>
            <a:ext cx="9821426" cy="2324086"/>
          </a:xfrm>
          <a:custGeom>
            <a:avLst/>
            <a:gdLst/>
            <a:ahLst/>
            <a:cxnLst/>
            <a:rect l="l" t="t" r="r" b="b"/>
            <a:pathLst>
              <a:path w="42477" h="15489" extrusionOk="0">
                <a:moveTo>
                  <a:pt x="42476" y="1"/>
                </a:moveTo>
                <a:cubicBezTo>
                  <a:pt x="41771" y="136"/>
                  <a:pt x="41066" y="353"/>
                  <a:pt x="40415" y="652"/>
                </a:cubicBezTo>
                <a:cubicBezTo>
                  <a:pt x="38760" y="1438"/>
                  <a:pt x="37214" y="3283"/>
                  <a:pt x="38136" y="5154"/>
                </a:cubicBezTo>
                <a:cubicBezTo>
                  <a:pt x="37822" y="5043"/>
                  <a:pt x="37514" y="4995"/>
                  <a:pt x="37215" y="4995"/>
                </a:cubicBezTo>
                <a:cubicBezTo>
                  <a:pt x="36635" y="4995"/>
                  <a:pt x="36087" y="5175"/>
                  <a:pt x="35587" y="5425"/>
                </a:cubicBezTo>
                <a:cubicBezTo>
                  <a:pt x="34746" y="5859"/>
                  <a:pt x="34013" y="6863"/>
                  <a:pt x="34149" y="7867"/>
                </a:cubicBezTo>
                <a:cubicBezTo>
                  <a:pt x="32956" y="8029"/>
                  <a:pt x="31789" y="9169"/>
                  <a:pt x="31789" y="10470"/>
                </a:cubicBezTo>
                <a:cubicBezTo>
                  <a:pt x="31247" y="10382"/>
                  <a:pt x="30655" y="10330"/>
                  <a:pt x="30051" y="10330"/>
                </a:cubicBezTo>
                <a:cubicBezTo>
                  <a:pt x="27877" y="10330"/>
                  <a:pt x="25552" y="11011"/>
                  <a:pt x="24873" y="13156"/>
                </a:cubicBezTo>
                <a:cubicBezTo>
                  <a:pt x="24585" y="13062"/>
                  <a:pt x="24282" y="13017"/>
                  <a:pt x="23978" y="13017"/>
                </a:cubicBezTo>
                <a:cubicBezTo>
                  <a:pt x="22964" y="13017"/>
                  <a:pt x="21931" y="13515"/>
                  <a:pt x="21347" y="14349"/>
                </a:cubicBezTo>
                <a:cubicBezTo>
                  <a:pt x="20942" y="13816"/>
                  <a:pt x="20314" y="13495"/>
                  <a:pt x="19664" y="13495"/>
                </a:cubicBezTo>
                <a:cubicBezTo>
                  <a:pt x="19355" y="13495"/>
                  <a:pt x="19040" y="13568"/>
                  <a:pt x="18743" y="13725"/>
                </a:cubicBezTo>
                <a:cubicBezTo>
                  <a:pt x="18565" y="13174"/>
                  <a:pt x="17987" y="12851"/>
                  <a:pt x="17414" y="12851"/>
                </a:cubicBezTo>
                <a:cubicBezTo>
                  <a:pt x="17198" y="12851"/>
                  <a:pt x="16983" y="12897"/>
                  <a:pt x="16790" y="12993"/>
                </a:cubicBezTo>
                <a:cubicBezTo>
                  <a:pt x="16397" y="11492"/>
                  <a:pt x="14962" y="10364"/>
                  <a:pt x="13439" y="10364"/>
                </a:cubicBezTo>
                <a:cubicBezTo>
                  <a:pt x="13173" y="10364"/>
                  <a:pt x="12905" y="10398"/>
                  <a:pt x="12640" y="10470"/>
                </a:cubicBezTo>
                <a:cubicBezTo>
                  <a:pt x="12640" y="10064"/>
                  <a:pt x="12531" y="9738"/>
                  <a:pt x="12206" y="9467"/>
                </a:cubicBezTo>
                <a:cubicBezTo>
                  <a:pt x="11779" y="9186"/>
                  <a:pt x="11309" y="9087"/>
                  <a:pt x="10829" y="9087"/>
                </a:cubicBezTo>
                <a:cubicBezTo>
                  <a:pt x="10241" y="9087"/>
                  <a:pt x="9639" y="9236"/>
                  <a:pt x="9087" y="9386"/>
                </a:cubicBezTo>
                <a:cubicBezTo>
                  <a:pt x="9087" y="8436"/>
                  <a:pt x="8300" y="7812"/>
                  <a:pt x="7486" y="7595"/>
                </a:cubicBezTo>
                <a:cubicBezTo>
                  <a:pt x="7288" y="7539"/>
                  <a:pt x="7083" y="7515"/>
                  <a:pt x="6875" y="7515"/>
                </a:cubicBezTo>
                <a:cubicBezTo>
                  <a:pt x="6488" y="7515"/>
                  <a:pt x="6094" y="7598"/>
                  <a:pt x="5723" y="7704"/>
                </a:cubicBezTo>
                <a:cubicBezTo>
                  <a:pt x="6157" y="5724"/>
                  <a:pt x="4937" y="3798"/>
                  <a:pt x="3526" y="2469"/>
                </a:cubicBezTo>
                <a:cubicBezTo>
                  <a:pt x="2577" y="1574"/>
                  <a:pt x="1356" y="896"/>
                  <a:pt x="0" y="760"/>
                </a:cubicBezTo>
                <a:lnTo>
                  <a:pt x="0" y="15488"/>
                </a:lnTo>
                <a:lnTo>
                  <a:pt x="42476" y="15488"/>
                </a:lnTo>
                <a:lnTo>
                  <a:pt x="42476" y="1"/>
                </a:ln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9" name="Google Shape;859;p44"/>
          <p:cNvGrpSpPr/>
          <p:nvPr/>
        </p:nvGrpSpPr>
        <p:grpSpPr>
          <a:xfrm>
            <a:off x="-474360" y="2765856"/>
            <a:ext cx="3191275" cy="3631867"/>
            <a:chOff x="3425461" y="2578352"/>
            <a:chExt cx="2820394" cy="3209781"/>
          </a:xfrm>
        </p:grpSpPr>
        <p:grpSp>
          <p:nvGrpSpPr>
            <p:cNvPr id="860" name="Google Shape;860;p44"/>
            <p:cNvGrpSpPr/>
            <p:nvPr/>
          </p:nvGrpSpPr>
          <p:grpSpPr>
            <a:xfrm>
              <a:off x="4097199" y="3215183"/>
              <a:ext cx="830680" cy="2477035"/>
              <a:chOff x="396075" y="1637008"/>
              <a:chExt cx="941493" cy="2807474"/>
            </a:xfrm>
          </p:grpSpPr>
          <p:sp>
            <p:nvSpPr>
              <p:cNvPr id="861" name="Google Shape;861;p44"/>
              <p:cNvSpPr/>
              <p:nvPr/>
            </p:nvSpPr>
            <p:spPr>
              <a:xfrm>
                <a:off x="531993" y="1637008"/>
                <a:ext cx="475705" cy="857981"/>
              </a:xfrm>
              <a:custGeom>
                <a:avLst/>
                <a:gdLst/>
                <a:ahLst/>
                <a:cxnLst/>
                <a:rect l="l" t="t" r="r" b="b"/>
                <a:pathLst>
                  <a:path w="9114" h="16438" extrusionOk="0">
                    <a:moveTo>
                      <a:pt x="8816" y="6266"/>
                    </a:moveTo>
                    <a:cubicBezTo>
                      <a:pt x="8870" y="6863"/>
                      <a:pt x="8951" y="7514"/>
                      <a:pt x="8978" y="8138"/>
                    </a:cubicBezTo>
                    <a:cubicBezTo>
                      <a:pt x="9060" y="8680"/>
                      <a:pt x="9087" y="9250"/>
                      <a:pt x="8870" y="9765"/>
                    </a:cubicBezTo>
                    <a:cubicBezTo>
                      <a:pt x="8734" y="10118"/>
                      <a:pt x="8463" y="10443"/>
                      <a:pt x="8327" y="10769"/>
                    </a:cubicBezTo>
                    <a:cubicBezTo>
                      <a:pt x="7758" y="12125"/>
                      <a:pt x="9114" y="13074"/>
                      <a:pt x="8843" y="14268"/>
                    </a:cubicBezTo>
                    <a:cubicBezTo>
                      <a:pt x="8571" y="15353"/>
                      <a:pt x="6917" y="16058"/>
                      <a:pt x="5968" y="16194"/>
                    </a:cubicBezTo>
                    <a:cubicBezTo>
                      <a:pt x="4503" y="16438"/>
                      <a:pt x="3038" y="16058"/>
                      <a:pt x="1655" y="15733"/>
                    </a:cubicBezTo>
                    <a:cubicBezTo>
                      <a:pt x="1058" y="15543"/>
                      <a:pt x="299" y="15326"/>
                      <a:pt x="136" y="14702"/>
                    </a:cubicBezTo>
                    <a:cubicBezTo>
                      <a:pt x="0" y="14187"/>
                      <a:pt x="299" y="13644"/>
                      <a:pt x="570" y="13183"/>
                    </a:cubicBezTo>
                    <a:cubicBezTo>
                      <a:pt x="1221" y="12071"/>
                      <a:pt x="1628" y="10796"/>
                      <a:pt x="1736" y="9521"/>
                    </a:cubicBezTo>
                    <a:cubicBezTo>
                      <a:pt x="1872" y="8165"/>
                      <a:pt x="1682" y="6782"/>
                      <a:pt x="1953" y="5453"/>
                    </a:cubicBezTo>
                    <a:cubicBezTo>
                      <a:pt x="2414" y="3256"/>
                      <a:pt x="6700" y="1"/>
                      <a:pt x="8246" y="3039"/>
                    </a:cubicBezTo>
                    <a:cubicBezTo>
                      <a:pt x="8544" y="3608"/>
                      <a:pt x="8599" y="4286"/>
                      <a:pt x="8680" y="4937"/>
                    </a:cubicBezTo>
                    <a:cubicBezTo>
                      <a:pt x="8707" y="5344"/>
                      <a:pt x="8788" y="5832"/>
                      <a:pt x="8816" y="62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4"/>
              <p:cNvSpPr/>
              <p:nvPr/>
            </p:nvSpPr>
            <p:spPr>
              <a:xfrm>
                <a:off x="396075" y="2165075"/>
                <a:ext cx="941493" cy="2279408"/>
              </a:xfrm>
              <a:custGeom>
                <a:avLst/>
                <a:gdLst/>
                <a:ahLst/>
                <a:cxnLst/>
                <a:rect l="l" t="t" r="r" b="b"/>
                <a:pathLst>
                  <a:path w="18038" h="43671" extrusionOk="0">
                    <a:moveTo>
                      <a:pt x="10443" y="1"/>
                    </a:moveTo>
                    <a:lnTo>
                      <a:pt x="5751" y="1"/>
                    </a:lnTo>
                    <a:lnTo>
                      <a:pt x="136" y="3636"/>
                    </a:lnTo>
                    <a:lnTo>
                      <a:pt x="2523" y="19123"/>
                    </a:lnTo>
                    <a:cubicBezTo>
                      <a:pt x="2523" y="19123"/>
                      <a:pt x="0" y="43670"/>
                      <a:pt x="136" y="43535"/>
                    </a:cubicBezTo>
                    <a:cubicBezTo>
                      <a:pt x="272" y="43399"/>
                      <a:pt x="17441" y="43101"/>
                      <a:pt x="17441" y="43101"/>
                    </a:cubicBezTo>
                    <a:lnTo>
                      <a:pt x="15814" y="20452"/>
                    </a:lnTo>
                    <a:lnTo>
                      <a:pt x="18038" y="17225"/>
                    </a:lnTo>
                    <a:cubicBezTo>
                      <a:pt x="18038" y="17225"/>
                      <a:pt x="14810" y="1601"/>
                      <a:pt x="14376" y="1330"/>
                    </a:cubicBezTo>
                    <a:cubicBezTo>
                      <a:pt x="13915" y="1059"/>
                      <a:pt x="10986" y="1"/>
                      <a:pt x="104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44"/>
            <p:cNvGrpSpPr/>
            <p:nvPr/>
          </p:nvGrpSpPr>
          <p:grpSpPr>
            <a:xfrm>
              <a:off x="5416418" y="3271170"/>
              <a:ext cx="829437" cy="2439502"/>
              <a:chOff x="6226851" y="1636993"/>
              <a:chExt cx="940085" cy="2764935"/>
            </a:xfrm>
          </p:grpSpPr>
          <p:sp>
            <p:nvSpPr>
              <p:cNvPr id="864" name="Google Shape;864;p44"/>
              <p:cNvSpPr/>
              <p:nvPr/>
            </p:nvSpPr>
            <p:spPr>
              <a:xfrm>
                <a:off x="6446283" y="1686527"/>
                <a:ext cx="206744" cy="614492"/>
              </a:xfrm>
              <a:custGeom>
                <a:avLst/>
                <a:gdLst/>
                <a:ahLst/>
                <a:cxnLst/>
                <a:rect l="l" t="t" r="r" b="b"/>
                <a:pathLst>
                  <a:path w="3961" h="11773" extrusionOk="0">
                    <a:moveTo>
                      <a:pt x="407" y="1221"/>
                    </a:moveTo>
                    <a:cubicBezTo>
                      <a:pt x="435" y="1113"/>
                      <a:pt x="489" y="1004"/>
                      <a:pt x="516" y="950"/>
                    </a:cubicBezTo>
                    <a:cubicBezTo>
                      <a:pt x="706" y="489"/>
                      <a:pt x="1709" y="407"/>
                      <a:pt x="2143" y="299"/>
                    </a:cubicBezTo>
                    <a:cubicBezTo>
                      <a:pt x="2469" y="217"/>
                      <a:pt x="2849" y="109"/>
                      <a:pt x="3201" y="0"/>
                    </a:cubicBezTo>
                    <a:cubicBezTo>
                      <a:pt x="3255" y="3933"/>
                      <a:pt x="3879" y="7758"/>
                      <a:pt x="3961" y="11772"/>
                    </a:cubicBezTo>
                    <a:lnTo>
                      <a:pt x="1791" y="11772"/>
                    </a:lnTo>
                    <a:lnTo>
                      <a:pt x="1791" y="7459"/>
                    </a:lnTo>
                    <a:cubicBezTo>
                      <a:pt x="1791" y="7459"/>
                      <a:pt x="489" y="6130"/>
                      <a:pt x="380" y="5642"/>
                    </a:cubicBezTo>
                    <a:cubicBezTo>
                      <a:pt x="218" y="4991"/>
                      <a:pt x="1" y="4178"/>
                      <a:pt x="1" y="3527"/>
                    </a:cubicBezTo>
                    <a:cubicBezTo>
                      <a:pt x="28" y="2713"/>
                      <a:pt x="163" y="1926"/>
                      <a:pt x="407" y="1221"/>
                    </a:cubicBez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4"/>
              <p:cNvSpPr/>
              <p:nvPr/>
            </p:nvSpPr>
            <p:spPr>
              <a:xfrm>
                <a:off x="6611952" y="1663874"/>
                <a:ext cx="182682" cy="637144"/>
              </a:xfrm>
              <a:custGeom>
                <a:avLst/>
                <a:gdLst/>
                <a:ahLst/>
                <a:cxnLst/>
                <a:rect l="l" t="t" r="r" b="b"/>
                <a:pathLst>
                  <a:path w="3500" h="12207" extrusionOk="0">
                    <a:moveTo>
                      <a:pt x="1546" y="0"/>
                    </a:moveTo>
                    <a:lnTo>
                      <a:pt x="2631" y="0"/>
                    </a:lnTo>
                    <a:lnTo>
                      <a:pt x="3201" y="1058"/>
                    </a:lnTo>
                    <a:lnTo>
                      <a:pt x="3499" y="1818"/>
                    </a:lnTo>
                    <a:lnTo>
                      <a:pt x="3119" y="2903"/>
                    </a:lnTo>
                    <a:lnTo>
                      <a:pt x="3336" y="5344"/>
                    </a:lnTo>
                    <a:cubicBezTo>
                      <a:pt x="3336" y="5344"/>
                      <a:pt x="2821" y="7622"/>
                      <a:pt x="2767" y="7866"/>
                    </a:cubicBezTo>
                    <a:cubicBezTo>
                      <a:pt x="2767" y="7975"/>
                      <a:pt x="2631" y="8029"/>
                      <a:pt x="2495" y="8110"/>
                    </a:cubicBezTo>
                    <a:cubicBezTo>
                      <a:pt x="2251" y="8192"/>
                      <a:pt x="1872" y="8273"/>
                      <a:pt x="1872" y="8273"/>
                    </a:cubicBezTo>
                    <a:lnTo>
                      <a:pt x="1872" y="12206"/>
                    </a:lnTo>
                    <a:lnTo>
                      <a:pt x="787" y="12206"/>
                    </a:lnTo>
                    <a:cubicBezTo>
                      <a:pt x="678" y="8192"/>
                      <a:pt x="81" y="4340"/>
                      <a:pt x="0" y="434"/>
                    </a:cubicBez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4"/>
              <p:cNvSpPr/>
              <p:nvPr/>
            </p:nvSpPr>
            <p:spPr>
              <a:xfrm>
                <a:off x="6662895" y="1719097"/>
                <a:ext cx="131740" cy="368131"/>
              </a:xfrm>
              <a:custGeom>
                <a:avLst/>
                <a:gdLst/>
                <a:ahLst/>
                <a:cxnLst/>
                <a:rect l="l" t="t" r="r" b="b"/>
                <a:pathLst>
                  <a:path w="2524" h="7053" extrusionOk="0">
                    <a:moveTo>
                      <a:pt x="1" y="814"/>
                    </a:moveTo>
                    <a:lnTo>
                      <a:pt x="1140" y="4340"/>
                    </a:lnTo>
                    <a:lnTo>
                      <a:pt x="1140" y="6374"/>
                    </a:lnTo>
                    <a:lnTo>
                      <a:pt x="1519" y="7052"/>
                    </a:lnTo>
                    <a:cubicBezTo>
                      <a:pt x="1655" y="6971"/>
                      <a:pt x="1791" y="6917"/>
                      <a:pt x="1791" y="6808"/>
                    </a:cubicBezTo>
                    <a:cubicBezTo>
                      <a:pt x="1818" y="6537"/>
                      <a:pt x="2360" y="4286"/>
                      <a:pt x="2360" y="4286"/>
                    </a:cubicBezTo>
                    <a:lnTo>
                      <a:pt x="2170" y="1845"/>
                    </a:lnTo>
                    <a:lnTo>
                      <a:pt x="2523" y="760"/>
                    </a:lnTo>
                    <a:lnTo>
                      <a:pt x="1547" y="0"/>
                    </a:ln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4"/>
              <p:cNvSpPr/>
              <p:nvPr/>
            </p:nvSpPr>
            <p:spPr>
              <a:xfrm>
                <a:off x="6226851" y="2135308"/>
                <a:ext cx="940084" cy="2266620"/>
              </a:xfrm>
              <a:custGeom>
                <a:avLst/>
                <a:gdLst/>
                <a:ahLst/>
                <a:cxnLst/>
                <a:rect l="l" t="t" r="r" b="b"/>
                <a:pathLst>
                  <a:path w="18011" h="43426" extrusionOk="0">
                    <a:moveTo>
                      <a:pt x="28" y="43372"/>
                    </a:moveTo>
                    <a:cubicBezTo>
                      <a:pt x="136" y="43290"/>
                      <a:pt x="8138" y="43100"/>
                      <a:pt x="13155" y="43019"/>
                    </a:cubicBezTo>
                    <a:cubicBezTo>
                      <a:pt x="15461" y="42965"/>
                      <a:pt x="16275" y="42938"/>
                      <a:pt x="16275" y="42938"/>
                    </a:cubicBezTo>
                    <a:lnTo>
                      <a:pt x="14485" y="16139"/>
                    </a:lnTo>
                    <a:cubicBezTo>
                      <a:pt x="14485" y="16112"/>
                      <a:pt x="14512" y="16085"/>
                      <a:pt x="14620" y="16058"/>
                    </a:cubicBezTo>
                    <a:cubicBezTo>
                      <a:pt x="15000" y="15841"/>
                      <a:pt x="16031" y="15434"/>
                      <a:pt x="16166" y="15407"/>
                    </a:cubicBezTo>
                    <a:cubicBezTo>
                      <a:pt x="16899" y="15190"/>
                      <a:pt x="17739" y="14865"/>
                      <a:pt x="17929" y="14105"/>
                    </a:cubicBezTo>
                    <a:cubicBezTo>
                      <a:pt x="18011" y="13888"/>
                      <a:pt x="17984" y="13644"/>
                      <a:pt x="17902" y="13400"/>
                    </a:cubicBezTo>
                    <a:cubicBezTo>
                      <a:pt x="17794" y="12993"/>
                      <a:pt x="17658" y="12613"/>
                      <a:pt x="17631" y="12206"/>
                    </a:cubicBezTo>
                    <a:cubicBezTo>
                      <a:pt x="17631" y="11908"/>
                      <a:pt x="17685" y="11583"/>
                      <a:pt x="17794" y="11257"/>
                    </a:cubicBezTo>
                    <a:cubicBezTo>
                      <a:pt x="17902" y="10932"/>
                      <a:pt x="18011" y="10579"/>
                      <a:pt x="17956" y="10226"/>
                    </a:cubicBezTo>
                    <a:cubicBezTo>
                      <a:pt x="17956" y="10145"/>
                      <a:pt x="17929" y="10036"/>
                      <a:pt x="17929" y="9982"/>
                    </a:cubicBezTo>
                    <a:cubicBezTo>
                      <a:pt x="17821" y="9548"/>
                      <a:pt x="17550" y="9169"/>
                      <a:pt x="17360" y="8762"/>
                    </a:cubicBezTo>
                    <a:cubicBezTo>
                      <a:pt x="16682" y="7514"/>
                      <a:pt x="16437" y="6049"/>
                      <a:pt x="16112" y="4666"/>
                    </a:cubicBezTo>
                    <a:cubicBezTo>
                      <a:pt x="15841" y="3364"/>
                      <a:pt x="15569" y="2171"/>
                      <a:pt x="14213" y="1709"/>
                    </a:cubicBezTo>
                    <a:cubicBezTo>
                      <a:pt x="13318" y="1411"/>
                      <a:pt x="12450" y="1086"/>
                      <a:pt x="11555" y="814"/>
                    </a:cubicBezTo>
                    <a:cubicBezTo>
                      <a:pt x="10823" y="597"/>
                      <a:pt x="10172" y="272"/>
                      <a:pt x="9385" y="218"/>
                    </a:cubicBezTo>
                    <a:lnTo>
                      <a:pt x="6076" y="1"/>
                    </a:lnTo>
                    <a:lnTo>
                      <a:pt x="6076" y="1"/>
                    </a:lnTo>
                    <a:lnTo>
                      <a:pt x="2279" y="2008"/>
                    </a:lnTo>
                    <a:lnTo>
                      <a:pt x="2469" y="19177"/>
                    </a:lnTo>
                    <a:cubicBezTo>
                      <a:pt x="2469" y="19177"/>
                      <a:pt x="1492" y="28725"/>
                      <a:pt x="787" y="35804"/>
                    </a:cubicBezTo>
                    <a:cubicBezTo>
                      <a:pt x="299" y="40090"/>
                      <a:pt x="0" y="43426"/>
                      <a:pt x="28" y="433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4"/>
              <p:cNvSpPr/>
              <p:nvPr/>
            </p:nvSpPr>
            <p:spPr>
              <a:xfrm>
                <a:off x="6446283" y="1775730"/>
                <a:ext cx="1461" cy="2871"/>
              </a:xfrm>
              <a:custGeom>
                <a:avLst/>
                <a:gdLst/>
                <a:ahLst/>
                <a:cxnLst/>
                <a:rect l="l" t="t" r="r" b="b"/>
                <a:pathLst>
                  <a:path w="28" h="55" extrusionOk="0">
                    <a:moveTo>
                      <a:pt x="28" y="0"/>
                    </a:moveTo>
                    <a:cubicBezTo>
                      <a:pt x="28" y="0"/>
                      <a:pt x="1" y="0"/>
                      <a:pt x="1" y="27"/>
                    </a:cubicBezTo>
                    <a:lnTo>
                      <a:pt x="28" y="54"/>
                    </a:lnTo>
                    <a:close/>
                  </a:path>
                </a:pathLst>
              </a:custGeom>
              <a:solidFill>
                <a:srgbClr val="440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a:off x="6263650" y="2138126"/>
                <a:ext cx="903287" cy="2150538"/>
              </a:xfrm>
              <a:custGeom>
                <a:avLst/>
                <a:gdLst/>
                <a:ahLst/>
                <a:cxnLst/>
                <a:rect l="l" t="t" r="r" b="b"/>
                <a:pathLst>
                  <a:path w="17306" h="41202" extrusionOk="0">
                    <a:moveTo>
                      <a:pt x="1" y="35831"/>
                    </a:moveTo>
                    <a:cubicBezTo>
                      <a:pt x="353" y="37405"/>
                      <a:pt x="543" y="38435"/>
                      <a:pt x="543" y="38435"/>
                    </a:cubicBezTo>
                    <a:lnTo>
                      <a:pt x="1140" y="38571"/>
                    </a:lnTo>
                    <a:lnTo>
                      <a:pt x="12071" y="41202"/>
                    </a:lnTo>
                    <a:cubicBezTo>
                      <a:pt x="12071" y="41202"/>
                      <a:pt x="12044" y="27016"/>
                      <a:pt x="12071" y="26853"/>
                    </a:cubicBezTo>
                    <a:cubicBezTo>
                      <a:pt x="12125" y="26745"/>
                      <a:pt x="12016" y="22487"/>
                      <a:pt x="11989" y="17903"/>
                    </a:cubicBezTo>
                    <a:cubicBezTo>
                      <a:pt x="12071" y="17686"/>
                      <a:pt x="12179" y="17523"/>
                      <a:pt x="12288" y="17360"/>
                    </a:cubicBezTo>
                    <a:cubicBezTo>
                      <a:pt x="12613" y="16845"/>
                      <a:pt x="13074" y="16438"/>
                      <a:pt x="13563" y="16140"/>
                    </a:cubicBezTo>
                    <a:cubicBezTo>
                      <a:pt x="14159" y="15787"/>
                      <a:pt x="14783" y="15516"/>
                      <a:pt x="15461" y="15326"/>
                    </a:cubicBezTo>
                    <a:cubicBezTo>
                      <a:pt x="15597" y="15299"/>
                      <a:pt x="15787" y="15217"/>
                      <a:pt x="15922" y="15190"/>
                    </a:cubicBezTo>
                    <a:cubicBezTo>
                      <a:pt x="16519" y="14973"/>
                      <a:pt x="17089" y="14648"/>
                      <a:pt x="17224" y="14024"/>
                    </a:cubicBezTo>
                    <a:cubicBezTo>
                      <a:pt x="17306" y="13807"/>
                      <a:pt x="17279" y="13563"/>
                      <a:pt x="17197" y="13319"/>
                    </a:cubicBezTo>
                    <a:cubicBezTo>
                      <a:pt x="16655" y="13617"/>
                      <a:pt x="16112" y="13888"/>
                      <a:pt x="15570" y="14214"/>
                    </a:cubicBezTo>
                    <a:cubicBezTo>
                      <a:pt x="15407" y="14295"/>
                      <a:pt x="15163" y="14377"/>
                      <a:pt x="15027" y="14241"/>
                    </a:cubicBezTo>
                    <a:cubicBezTo>
                      <a:pt x="15000" y="13536"/>
                      <a:pt x="15651" y="12993"/>
                      <a:pt x="16112" y="12451"/>
                    </a:cubicBezTo>
                    <a:cubicBezTo>
                      <a:pt x="16492" y="12071"/>
                      <a:pt x="16790" y="11637"/>
                      <a:pt x="17062" y="11176"/>
                    </a:cubicBezTo>
                    <a:cubicBezTo>
                      <a:pt x="17170" y="10850"/>
                      <a:pt x="17279" y="10498"/>
                      <a:pt x="17224" y="10145"/>
                    </a:cubicBezTo>
                    <a:cubicBezTo>
                      <a:pt x="17224" y="10064"/>
                      <a:pt x="17197" y="9955"/>
                      <a:pt x="17197" y="9901"/>
                    </a:cubicBezTo>
                    <a:cubicBezTo>
                      <a:pt x="16953" y="10091"/>
                      <a:pt x="16709" y="10335"/>
                      <a:pt x="16492" y="10579"/>
                    </a:cubicBezTo>
                    <a:cubicBezTo>
                      <a:pt x="16139" y="10878"/>
                      <a:pt x="15732" y="11176"/>
                      <a:pt x="15271" y="11149"/>
                    </a:cubicBezTo>
                    <a:cubicBezTo>
                      <a:pt x="15163" y="11149"/>
                      <a:pt x="15027" y="11122"/>
                      <a:pt x="14946" y="11040"/>
                    </a:cubicBezTo>
                    <a:cubicBezTo>
                      <a:pt x="14892" y="10986"/>
                      <a:pt x="14864" y="10850"/>
                      <a:pt x="14810" y="10742"/>
                    </a:cubicBezTo>
                    <a:cubicBezTo>
                      <a:pt x="14620" y="9657"/>
                      <a:pt x="14349" y="8545"/>
                      <a:pt x="14132" y="7460"/>
                    </a:cubicBezTo>
                    <a:cubicBezTo>
                      <a:pt x="13969" y="6511"/>
                      <a:pt x="13969" y="5534"/>
                      <a:pt x="13644" y="4612"/>
                    </a:cubicBezTo>
                    <a:cubicBezTo>
                      <a:pt x="13237" y="3500"/>
                      <a:pt x="12478" y="3256"/>
                      <a:pt x="11528" y="2740"/>
                    </a:cubicBezTo>
                    <a:cubicBezTo>
                      <a:pt x="10009" y="1954"/>
                      <a:pt x="8490" y="1140"/>
                      <a:pt x="6917" y="408"/>
                    </a:cubicBezTo>
                    <a:lnTo>
                      <a:pt x="7351" y="55"/>
                    </a:lnTo>
                    <a:lnTo>
                      <a:pt x="7161" y="55"/>
                    </a:lnTo>
                    <a:lnTo>
                      <a:pt x="5263" y="1"/>
                    </a:lnTo>
                    <a:lnTo>
                      <a:pt x="1465" y="2008"/>
                    </a:lnTo>
                    <a:lnTo>
                      <a:pt x="1655" y="19150"/>
                    </a:lnTo>
                    <a:cubicBezTo>
                      <a:pt x="1709" y="19177"/>
                      <a:pt x="733" y="28752"/>
                      <a:pt x="1" y="358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4"/>
              <p:cNvSpPr/>
              <p:nvPr/>
            </p:nvSpPr>
            <p:spPr>
              <a:xfrm>
                <a:off x="6263650" y="2139588"/>
                <a:ext cx="707921" cy="2011752"/>
              </a:xfrm>
              <a:custGeom>
                <a:avLst/>
                <a:gdLst/>
                <a:ahLst/>
                <a:cxnLst/>
                <a:rect l="l" t="t" r="r" b="b"/>
                <a:pathLst>
                  <a:path w="13563" h="38543" extrusionOk="0">
                    <a:moveTo>
                      <a:pt x="1" y="35803"/>
                    </a:moveTo>
                    <a:cubicBezTo>
                      <a:pt x="353" y="37377"/>
                      <a:pt x="543" y="38407"/>
                      <a:pt x="543" y="38407"/>
                    </a:cubicBezTo>
                    <a:lnTo>
                      <a:pt x="1140" y="38543"/>
                    </a:lnTo>
                    <a:cubicBezTo>
                      <a:pt x="4340" y="38136"/>
                      <a:pt x="8002" y="37594"/>
                      <a:pt x="8002" y="37594"/>
                    </a:cubicBezTo>
                    <a:cubicBezTo>
                      <a:pt x="8002" y="37594"/>
                      <a:pt x="9575" y="24222"/>
                      <a:pt x="9955" y="22730"/>
                    </a:cubicBezTo>
                    <a:cubicBezTo>
                      <a:pt x="10308" y="21238"/>
                      <a:pt x="11989" y="17875"/>
                      <a:pt x="11989" y="17875"/>
                    </a:cubicBezTo>
                    <a:cubicBezTo>
                      <a:pt x="12071" y="17658"/>
                      <a:pt x="12179" y="17495"/>
                      <a:pt x="12288" y="17332"/>
                    </a:cubicBezTo>
                    <a:cubicBezTo>
                      <a:pt x="12613" y="16817"/>
                      <a:pt x="13074" y="16410"/>
                      <a:pt x="13563" y="16112"/>
                    </a:cubicBezTo>
                    <a:cubicBezTo>
                      <a:pt x="12966" y="12911"/>
                      <a:pt x="11772" y="6727"/>
                      <a:pt x="11772" y="6727"/>
                    </a:cubicBezTo>
                    <a:cubicBezTo>
                      <a:pt x="11772" y="6727"/>
                      <a:pt x="10362" y="9439"/>
                      <a:pt x="9575" y="10605"/>
                    </a:cubicBezTo>
                    <a:cubicBezTo>
                      <a:pt x="8789" y="11799"/>
                      <a:pt x="6158" y="8354"/>
                      <a:pt x="6022" y="5642"/>
                    </a:cubicBezTo>
                    <a:cubicBezTo>
                      <a:pt x="5886" y="2929"/>
                      <a:pt x="6999" y="434"/>
                      <a:pt x="6999" y="434"/>
                    </a:cubicBezTo>
                    <a:lnTo>
                      <a:pt x="7216" y="81"/>
                    </a:lnTo>
                    <a:lnTo>
                      <a:pt x="5317" y="0"/>
                    </a:lnTo>
                    <a:cubicBezTo>
                      <a:pt x="3961" y="705"/>
                      <a:pt x="2008" y="1356"/>
                      <a:pt x="1058" y="2604"/>
                    </a:cubicBezTo>
                    <a:cubicBezTo>
                      <a:pt x="624" y="3201"/>
                      <a:pt x="516" y="3933"/>
                      <a:pt x="570" y="4692"/>
                    </a:cubicBezTo>
                    <a:cubicBezTo>
                      <a:pt x="652" y="5398"/>
                      <a:pt x="896" y="6076"/>
                      <a:pt x="1058" y="6781"/>
                    </a:cubicBezTo>
                    <a:cubicBezTo>
                      <a:pt x="1791" y="9439"/>
                      <a:pt x="1655" y="11799"/>
                      <a:pt x="1709" y="14511"/>
                    </a:cubicBezTo>
                    <a:cubicBezTo>
                      <a:pt x="1709" y="16030"/>
                      <a:pt x="1872" y="17631"/>
                      <a:pt x="1764" y="19149"/>
                    </a:cubicBezTo>
                    <a:cubicBezTo>
                      <a:pt x="1709" y="19149"/>
                      <a:pt x="733" y="28724"/>
                      <a:pt x="1" y="35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4"/>
              <p:cNvSpPr/>
              <p:nvPr/>
            </p:nvSpPr>
            <p:spPr>
              <a:xfrm>
                <a:off x="6851218" y="2419880"/>
                <a:ext cx="243542" cy="624409"/>
              </a:xfrm>
              <a:custGeom>
                <a:avLst/>
                <a:gdLst/>
                <a:ahLst/>
                <a:cxnLst/>
                <a:rect l="l" t="t" r="r" b="b"/>
                <a:pathLst>
                  <a:path w="4666" h="11963" extrusionOk="0">
                    <a:moveTo>
                      <a:pt x="0" y="3310"/>
                    </a:moveTo>
                    <a:cubicBezTo>
                      <a:pt x="0" y="3662"/>
                      <a:pt x="109" y="3988"/>
                      <a:pt x="217" y="4340"/>
                    </a:cubicBezTo>
                    <a:cubicBezTo>
                      <a:pt x="488" y="5344"/>
                      <a:pt x="624" y="6375"/>
                      <a:pt x="732" y="7405"/>
                    </a:cubicBezTo>
                    <a:cubicBezTo>
                      <a:pt x="814" y="8328"/>
                      <a:pt x="922" y="9277"/>
                      <a:pt x="1031" y="10199"/>
                    </a:cubicBezTo>
                    <a:cubicBezTo>
                      <a:pt x="1085" y="10769"/>
                      <a:pt x="1166" y="11393"/>
                      <a:pt x="1031" y="11962"/>
                    </a:cubicBezTo>
                    <a:cubicBezTo>
                      <a:pt x="1736" y="10877"/>
                      <a:pt x="2929" y="10335"/>
                      <a:pt x="4204" y="9928"/>
                    </a:cubicBezTo>
                    <a:cubicBezTo>
                      <a:pt x="4340" y="9901"/>
                      <a:pt x="4503" y="9819"/>
                      <a:pt x="4665" y="9792"/>
                    </a:cubicBezTo>
                    <a:lnTo>
                      <a:pt x="4665" y="9684"/>
                    </a:lnTo>
                    <a:cubicBezTo>
                      <a:pt x="3987" y="9847"/>
                      <a:pt x="3119" y="9982"/>
                      <a:pt x="2631" y="9521"/>
                    </a:cubicBezTo>
                    <a:cubicBezTo>
                      <a:pt x="2387" y="9304"/>
                      <a:pt x="2251" y="9006"/>
                      <a:pt x="2116" y="8707"/>
                    </a:cubicBezTo>
                    <a:cubicBezTo>
                      <a:pt x="1221" y="6537"/>
                      <a:pt x="1085" y="4151"/>
                      <a:pt x="1004" y="1818"/>
                    </a:cubicBezTo>
                    <a:lnTo>
                      <a:pt x="895" y="1"/>
                    </a:lnTo>
                    <a:cubicBezTo>
                      <a:pt x="651" y="841"/>
                      <a:pt x="407" y="1709"/>
                      <a:pt x="163" y="2577"/>
                    </a:cubicBezTo>
                    <a:cubicBezTo>
                      <a:pt x="81" y="2849"/>
                      <a:pt x="0" y="3066"/>
                      <a:pt x="0" y="3310"/>
                    </a:cubicBezTo>
                    <a:close/>
                  </a:path>
                </a:pathLst>
              </a:custGeom>
              <a:solidFill>
                <a:srgbClr val="440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4"/>
              <p:cNvSpPr/>
              <p:nvPr/>
            </p:nvSpPr>
            <p:spPr>
              <a:xfrm>
                <a:off x="6317463" y="1636993"/>
                <a:ext cx="509684" cy="770189"/>
              </a:xfrm>
              <a:custGeom>
                <a:avLst/>
                <a:gdLst/>
                <a:ahLst/>
                <a:cxnLst/>
                <a:rect l="l" t="t" r="r" b="b"/>
                <a:pathLst>
                  <a:path w="9765" h="14756" extrusionOk="0">
                    <a:moveTo>
                      <a:pt x="9765" y="10443"/>
                    </a:moveTo>
                    <a:cubicBezTo>
                      <a:pt x="9467" y="10416"/>
                      <a:pt x="9195" y="10470"/>
                      <a:pt x="8897" y="10606"/>
                    </a:cubicBezTo>
                    <a:cubicBezTo>
                      <a:pt x="8599" y="10795"/>
                      <a:pt x="8327" y="11012"/>
                      <a:pt x="8165" y="11338"/>
                    </a:cubicBezTo>
                    <a:cubicBezTo>
                      <a:pt x="8002" y="11663"/>
                      <a:pt x="7920" y="12043"/>
                      <a:pt x="7731" y="12369"/>
                    </a:cubicBezTo>
                    <a:cubicBezTo>
                      <a:pt x="7188" y="13182"/>
                      <a:pt x="5913" y="13155"/>
                      <a:pt x="5181" y="13833"/>
                    </a:cubicBezTo>
                    <a:cubicBezTo>
                      <a:pt x="4910" y="14077"/>
                      <a:pt x="4747" y="14403"/>
                      <a:pt x="4720" y="14755"/>
                    </a:cubicBezTo>
                    <a:cubicBezTo>
                      <a:pt x="3933" y="14376"/>
                      <a:pt x="3092" y="14132"/>
                      <a:pt x="2414" y="13643"/>
                    </a:cubicBezTo>
                    <a:cubicBezTo>
                      <a:pt x="2089" y="13399"/>
                      <a:pt x="1818" y="13128"/>
                      <a:pt x="1546" y="12857"/>
                    </a:cubicBezTo>
                    <a:cubicBezTo>
                      <a:pt x="841" y="12179"/>
                      <a:pt x="0" y="11012"/>
                      <a:pt x="760" y="10063"/>
                    </a:cubicBezTo>
                    <a:cubicBezTo>
                      <a:pt x="1058" y="9738"/>
                      <a:pt x="1438" y="9493"/>
                      <a:pt x="1492" y="9087"/>
                    </a:cubicBezTo>
                    <a:cubicBezTo>
                      <a:pt x="1519" y="8653"/>
                      <a:pt x="1058" y="8354"/>
                      <a:pt x="977" y="7893"/>
                    </a:cubicBezTo>
                    <a:cubicBezTo>
                      <a:pt x="868" y="7486"/>
                      <a:pt x="1112" y="7079"/>
                      <a:pt x="1357" y="6754"/>
                    </a:cubicBezTo>
                    <a:cubicBezTo>
                      <a:pt x="1763" y="6184"/>
                      <a:pt x="2197" y="5588"/>
                      <a:pt x="2333" y="4882"/>
                    </a:cubicBezTo>
                    <a:cubicBezTo>
                      <a:pt x="2360" y="4693"/>
                      <a:pt x="2360" y="4476"/>
                      <a:pt x="2360" y="4286"/>
                    </a:cubicBezTo>
                    <a:cubicBezTo>
                      <a:pt x="2360" y="4014"/>
                      <a:pt x="2333" y="3770"/>
                      <a:pt x="2306" y="3499"/>
                    </a:cubicBezTo>
                    <a:cubicBezTo>
                      <a:pt x="2224" y="3065"/>
                      <a:pt x="2197" y="2577"/>
                      <a:pt x="2333" y="2143"/>
                    </a:cubicBezTo>
                    <a:cubicBezTo>
                      <a:pt x="2360" y="2007"/>
                      <a:pt x="2441" y="1872"/>
                      <a:pt x="2496" y="1763"/>
                    </a:cubicBezTo>
                    <a:cubicBezTo>
                      <a:pt x="2631" y="1519"/>
                      <a:pt x="2848" y="1356"/>
                      <a:pt x="3092" y="1221"/>
                    </a:cubicBezTo>
                    <a:cubicBezTo>
                      <a:pt x="3418" y="977"/>
                      <a:pt x="3662" y="1166"/>
                      <a:pt x="4042" y="1058"/>
                    </a:cubicBezTo>
                    <a:cubicBezTo>
                      <a:pt x="4069" y="1058"/>
                      <a:pt x="4123" y="1031"/>
                      <a:pt x="4177" y="977"/>
                    </a:cubicBezTo>
                    <a:cubicBezTo>
                      <a:pt x="4910" y="434"/>
                      <a:pt x="5615" y="407"/>
                      <a:pt x="6483" y="217"/>
                    </a:cubicBezTo>
                    <a:cubicBezTo>
                      <a:pt x="7242" y="0"/>
                      <a:pt x="8029" y="81"/>
                      <a:pt x="8680" y="570"/>
                    </a:cubicBezTo>
                    <a:cubicBezTo>
                      <a:pt x="9141" y="949"/>
                      <a:pt x="9467" y="1519"/>
                      <a:pt x="9521" y="2116"/>
                    </a:cubicBezTo>
                    <a:cubicBezTo>
                      <a:pt x="9548" y="2414"/>
                      <a:pt x="9548" y="2658"/>
                      <a:pt x="9358" y="2929"/>
                    </a:cubicBezTo>
                    <a:cubicBezTo>
                      <a:pt x="9195" y="3146"/>
                      <a:pt x="8924" y="3336"/>
                      <a:pt x="8734" y="3608"/>
                    </a:cubicBezTo>
                    <a:cubicBezTo>
                      <a:pt x="8680" y="3689"/>
                      <a:pt x="8599" y="3770"/>
                      <a:pt x="8571" y="3879"/>
                    </a:cubicBezTo>
                    <a:cubicBezTo>
                      <a:pt x="8517" y="4014"/>
                      <a:pt x="8436" y="4177"/>
                      <a:pt x="8409" y="4340"/>
                    </a:cubicBezTo>
                    <a:cubicBezTo>
                      <a:pt x="8327" y="4638"/>
                      <a:pt x="8382" y="4964"/>
                      <a:pt x="8463" y="5262"/>
                    </a:cubicBezTo>
                    <a:cubicBezTo>
                      <a:pt x="8571" y="5533"/>
                      <a:pt x="8734" y="5777"/>
                      <a:pt x="8734" y="6049"/>
                    </a:cubicBezTo>
                    <a:cubicBezTo>
                      <a:pt x="8788" y="6510"/>
                      <a:pt x="8327" y="6917"/>
                      <a:pt x="8273" y="7432"/>
                    </a:cubicBezTo>
                    <a:cubicBezTo>
                      <a:pt x="8192" y="7947"/>
                      <a:pt x="8571" y="8381"/>
                      <a:pt x="8951" y="8680"/>
                    </a:cubicBezTo>
                    <a:cubicBezTo>
                      <a:pt x="9494" y="9114"/>
                      <a:pt x="9548" y="9846"/>
                      <a:pt x="9765" y="104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4"/>
              <p:cNvSpPr/>
              <p:nvPr/>
            </p:nvSpPr>
            <p:spPr>
              <a:xfrm>
                <a:off x="6446283" y="1636993"/>
                <a:ext cx="368131" cy="202464"/>
              </a:xfrm>
              <a:custGeom>
                <a:avLst/>
                <a:gdLst/>
                <a:ahLst/>
                <a:cxnLst/>
                <a:rect l="l" t="t" r="r" b="b"/>
                <a:pathLst>
                  <a:path w="7053" h="3879" extrusionOk="0">
                    <a:moveTo>
                      <a:pt x="4151" y="814"/>
                    </a:moveTo>
                    <a:cubicBezTo>
                      <a:pt x="3201" y="814"/>
                      <a:pt x="2279" y="1275"/>
                      <a:pt x="1492" y="1845"/>
                    </a:cubicBezTo>
                    <a:cubicBezTo>
                      <a:pt x="1058" y="1573"/>
                      <a:pt x="435" y="1519"/>
                      <a:pt x="1" y="1763"/>
                    </a:cubicBezTo>
                    <a:cubicBezTo>
                      <a:pt x="136" y="1519"/>
                      <a:pt x="353" y="1356"/>
                      <a:pt x="570" y="1221"/>
                    </a:cubicBezTo>
                    <a:cubicBezTo>
                      <a:pt x="923" y="977"/>
                      <a:pt x="1167" y="1166"/>
                      <a:pt x="1520" y="1058"/>
                    </a:cubicBezTo>
                    <a:cubicBezTo>
                      <a:pt x="1574" y="1058"/>
                      <a:pt x="1628" y="1004"/>
                      <a:pt x="1655" y="977"/>
                    </a:cubicBezTo>
                    <a:cubicBezTo>
                      <a:pt x="2415" y="434"/>
                      <a:pt x="3120" y="407"/>
                      <a:pt x="3961" y="217"/>
                    </a:cubicBezTo>
                    <a:cubicBezTo>
                      <a:pt x="4747" y="0"/>
                      <a:pt x="5534" y="81"/>
                      <a:pt x="6185" y="570"/>
                    </a:cubicBezTo>
                    <a:cubicBezTo>
                      <a:pt x="6646" y="949"/>
                      <a:pt x="6944" y="1519"/>
                      <a:pt x="7026" y="2116"/>
                    </a:cubicBezTo>
                    <a:cubicBezTo>
                      <a:pt x="7053" y="2414"/>
                      <a:pt x="7053" y="2658"/>
                      <a:pt x="6863" y="2929"/>
                    </a:cubicBezTo>
                    <a:cubicBezTo>
                      <a:pt x="6673" y="3146"/>
                      <a:pt x="6402" y="3309"/>
                      <a:pt x="6239" y="3608"/>
                    </a:cubicBezTo>
                    <a:cubicBezTo>
                      <a:pt x="6185" y="3689"/>
                      <a:pt x="6103" y="3770"/>
                      <a:pt x="6076" y="3879"/>
                    </a:cubicBezTo>
                    <a:cubicBezTo>
                      <a:pt x="6103" y="3770"/>
                      <a:pt x="6131" y="3635"/>
                      <a:pt x="6131" y="3526"/>
                    </a:cubicBezTo>
                    <a:cubicBezTo>
                      <a:pt x="6212" y="3146"/>
                      <a:pt x="6320" y="2794"/>
                      <a:pt x="6239" y="2414"/>
                    </a:cubicBezTo>
                    <a:cubicBezTo>
                      <a:pt x="6103" y="1492"/>
                      <a:pt x="5073" y="841"/>
                      <a:pt x="4151" y="81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4"/>
              <p:cNvSpPr/>
              <p:nvPr/>
            </p:nvSpPr>
            <p:spPr>
              <a:xfrm>
                <a:off x="6706792" y="1863471"/>
                <a:ext cx="120362" cy="327106"/>
              </a:xfrm>
              <a:custGeom>
                <a:avLst/>
                <a:gdLst/>
                <a:ahLst/>
                <a:cxnLst/>
                <a:rect l="l" t="t" r="r" b="b"/>
                <a:pathLst>
                  <a:path w="2306" h="6267" extrusionOk="0">
                    <a:moveTo>
                      <a:pt x="2306" y="6104"/>
                    </a:moveTo>
                    <a:cubicBezTo>
                      <a:pt x="2008" y="6077"/>
                      <a:pt x="1736" y="6131"/>
                      <a:pt x="1438" y="6267"/>
                    </a:cubicBezTo>
                    <a:cubicBezTo>
                      <a:pt x="1411" y="5724"/>
                      <a:pt x="1221" y="5236"/>
                      <a:pt x="841" y="4856"/>
                    </a:cubicBezTo>
                    <a:cubicBezTo>
                      <a:pt x="543" y="4558"/>
                      <a:pt x="136" y="4314"/>
                      <a:pt x="55" y="3907"/>
                    </a:cubicBezTo>
                    <a:cubicBezTo>
                      <a:pt x="0" y="3554"/>
                      <a:pt x="190" y="3229"/>
                      <a:pt x="407" y="2930"/>
                    </a:cubicBezTo>
                    <a:cubicBezTo>
                      <a:pt x="570" y="2605"/>
                      <a:pt x="706" y="2198"/>
                      <a:pt x="543" y="1900"/>
                    </a:cubicBezTo>
                    <a:cubicBezTo>
                      <a:pt x="434" y="1737"/>
                      <a:pt x="217" y="1628"/>
                      <a:pt x="163" y="1466"/>
                    </a:cubicBezTo>
                    <a:cubicBezTo>
                      <a:pt x="28" y="1113"/>
                      <a:pt x="407" y="788"/>
                      <a:pt x="624" y="516"/>
                    </a:cubicBezTo>
                    <a:cubicBezTo>
                      <a:pt x="760" y="381"/>
                      <a:pt x="841" y="218"/>
                      <a:pt x="895" y="1"/>
                    </a:cubicBezTo>
                    <a:cubicBezTo>
                      <a:pt x="841" y="299"/>
                      <a:pt x="868" y="625"/>
                      <a:pt x="977" y="923"/>
                    </a:cubicBezTo>
                    <a:cubicBezTo>
                      <a:pt x="1085" y="1194"/>
                      <a:pt x="1248" y="1438"/>
                      <a:pt x="1248" y="1710"/>
                    </a:cubicBezTo>
                    <a:cubicBezTo>
                      <a:pt x="1275" y="2171"/>
                      <a:pt x="841" y="2578"/>
                      <a:pt x="760" y="3093"/>
                    </a:cubicBezTo>
                    <a:cubicBezTo>
                      <a:pt x="706" y="3608"/>
                      <a:pt x="1085" y="4042"/>
                      <a:pt x="1438" y="4341"/>
                    </a:cubicBezTo>
                    <a:cubicBezTo>
                      <a:pt x="2035" y="4775"/>
                      <a:pt x="2089" y="5507"/>
                      <a:pt x="2306" y="61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44"/>
            <p:cNvGrpSpPr/>
            <p:nvPr/>
          </p:nvGrpSpPr>
          <p:grpSpPr>
            <a:xfrm>
              <a:off x="4621389" y="2578352"/>
              <a:ext cx="1289141" cy="3089071"/>
              <a:chOff x="1957121" y="981513"/>
              <a:chExt cx="1461114" cy="3501157"/>
            </a:xfrm>
          </p:grpSpPr>
          <p:sp>
            <p:nvSpPr>
              <p:cNvPr id="876" name="Google Shape;876;p44"/>
              <p:cNvSpPr/>
              <p:nvPr/>
            </p:nvSpPr>
            <p:spPr>
              <a:xfrm>
                <a:off x="2063287" y="1509579"/>
                <a:ext cx="580513" cy="1156693"/>
              </a:xfrm>
              <a:custGeom>
                <a:avLst/>
                <a:gdLst/>
                <a:ahLst/>
                <a:cxnLst/>
                <a:rect l="l" t="t" r="r" b="b"/>
                <a:pathLst>
                  <a:path w="11122" h="22161" extrusionOk="0">
                    <a:moveTo>
                      <a:pt x="1" y="14919"/>
                    </a:moveTo>
                    <a:cubicBezTo>
                      <a:pt x="1" y="14919"/>
                      <a:pt x="5208" y="5507"/>
                      <a:pt x="5398" y="4856"/>
                    </a:cubicBezTo>
                    <a:cubicBezTo>
                      <a:pt x="5615" y="4259"/>
                      <a:pt x="6104" y="1"/>
                      <a:pt x="7731" y="489"/>
                    </a:cubicBezTo>
                    <a:cubicBezTo>
                      <a:pt x="9358" y="1004"/>
                      <a:pt x="9684" y="3500"/>
                      <a:pt x="10389" y="5670"/>
                    </a:cubicBezTo>
                    <a:cubicBezTo>
                      <a:pt x="11121" y="7867"/>
                      <a:pt x="10091" y="8897"/>
                      <a:pt x="10091" y="8897"/>
                    </a:cubicBezTo>
                    <a:cubicBezTo>
                      <a:pt x="10091" y="8897"/>
                      <a:pt x="6754" y="18635"/>
                      <a:pt x="5805" y="20398"/>
                    </a:cubicBezTo>
                    <a:cubicBezTo>
                      <a:pt x="4883" y="22161"/>
                      <a:pt x="109" y="19367"/>
                      <a:pt x="1" y="14919"/>
                    </a:cubicBez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4"/>
              <p:cNvSpPr/>
              <p:nvPr/>
            </p:nvSpPr>
            <p:spPr>
              <a:xfrm>
                <a:off x="2329433" y="1005575"/>
                <a:ext cx="368184" cy="872126"/>
              </a:xfrm>
              <a:custGeom>
                <a:avLst/>
                <a:gdLst/>
                <a:ahLst/>
                <a:cxnLst/>
                <a:rect l="l" t="t" r="r" b="b"/>
                <a:pathLst>
                  <a:path w="7054" h="16709" extrusionOk="0">
                    <a:moveTo>
                      <a:pt x="6809" y="3554"/>
                    </a:moveTo>
                    <a:lnTo>
                      <a:pt x="7053" y="3771"/>
                    </a:lnTo>
                    <a:lnTo>
                      <a:pt x="6592" y="4368"/>
                    </a:lnTo>
                    <a:lnTo>
                      <a:pt x="5833" y="5914"/>
                    </a:lnTo>
                    <a:lnTo>
                      <a:pt x="4775" y="7351"/>
                    </a:lnTo>
                    <a:lnTo>
                      <a:pt x="4232" y="12098"/>
                    </a:lnTo>
                    <a:lnTo>
                      <a:pt x="3717" y="16709"/>
                    </a:lnTo>
                    <a:lnTo>
                      <a:pt x="1" y="16492"/>
                    </a:lnTo>
                    <a:cubicBezTo>
                      <a:pt x="137" y="15488"/>
                      <a:pt x="2632" y="7188"/>
                      <a:pt x="2632" y="7188"/>
                    </a:cubicBezTo>
                    <a:lnTo>
                      <a:pt x="2334" y="4774"/>
                    </a:lnTo>
                    <a:lnTo>
                      <a:pt x="2171" y="1709"/>
                    </a:lnTo>
                    <a:lnTo>
                      <a:pt x="2496" y="1465"/>
                    </a:lnTo>
                    <a:lnTo>
                      <a:pt x="2985" y="3662"/>
                    </a:lnTo>
                    <a:lnTo>
                      <a:pt x="3310" y="1"/>
                    </a:lnTo>
                    <a:lnTo>
                      <a:pt x="3744" y="1"/>
                    </a:lnTo>
                    <a:lnTo>
                      <a:pt x="3744" y="3391"/>
                    </a:lnTo>
                    <a:lnTo>
                      <a:pt x="4395" y="1"/>
                    </a:lnTo>
                    <a:lnTo>
                      <a:pt x="4748" y="1"/>
                    </a:lnTo>
                    <a:lnTo>
                      <a:pt x="4748" y="3608"/>
                    </a:lnTo>
                    <a:lnTo>
                      <a:pt x="5344" y="299"/>
                    </a:lnTo>
                    <a:lnTo>
                      <a:pt x="5697" y="299"/>
                    </a:lnTo>
                    <a:lnTo>
                      <a:pt x="5344" y="4747"/>
                    </a:ln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4"/>
              <p:cNvSpPr/>
              <p:nvPr/>
            </p:nvSpPr>
            <p:spPr>
              <a:xfrm>
                <a:off x="2584305" y="1024000"/>
                <a:ext cx="43948" cy="263376"/>
              </a:xfrm>
              <a:custGeom>
                <a:avLst/>
                <a:gdLst/>
                <a:ahLst/>
                <a:cxnLst/>
                <a:rect l="l" t="t" r="r" b="b"/>
                <a:pathLst>
                  <a:path w="842" h="5046" extrusionOk="0">
                    <a:moveTo>
                      <a:pt x="461" y="4421"/>
                    </a:moveTo>
                    <a:lnTo>
                      <a:pt x="0" y="5045"/>
                    </a:lnTo>
                    <a:lnTo>
                      <a:pt x="570" y="0"/>
                    </a:lnTo>
                    <a:lnTo>
                      <a:pt x="841" y="0"/>
                    </a:ln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4"/>
              <p:cNvSpPr/>
              <p:nvPr/>
            </p:nvSpPr>
            <p:spPr>
              <a:xfrm>
                <a:off x="2483776" y="1233515"/>
                <a:ext cx="192600" cy="403520"/>
              </a:xfrm>
              <a:custGeom>
                <a:avLst/>
                <a:gdLst/>
                <a:ahLst/>
                <a:cxnLst/>
                <a:rect l="l" t="t" r="r" b="b"/>
                <a:pathLst>
                  <a:path w="3690" h="7731" extrusionOk="0">
                    <a:moveTo>
                      <a:pt x="3689" y="1"/>
                    </a:moveTo>
                    <a:lnTo>
                      <a:pt x="2903" y="1547"/>
                    </a:lnTo>
                    <a:lnTo>
                      <a:pt x="1845" y="2984"/>
                    </a:lnTo>
                    <a:lnTo>
                      <a:pt x="1302" y="7731"/>
                    </a:lnTo>
                    <a:cubicBezTo>
                      <a:pt x="597" y="7297"/>
                      <a:pt x="0" y="6890"/>
                      <a:pt x="0" y="6890"/>
                    </a:cubicBezTo>
                    <a:lnTo>
                      <a:pt x="1004" y="3310"/>
                    </a:lnTo>
                    <a:cubicBezTo>
                      <a:pt x="1004" y="3310"/>
                      <a:pt x="2414" y="1221"/>
                      <a:pt x="2930" y="868"/>
                    </a:cubicBezTo>
                    <a:cubicBezTo>
                      <a:pt x="3174" y="733"/>
                      <a:pt x="3445" y="353"/>
                      <a:pt x="3689" y="1"/>
                    </a:cubicBez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4"/>
              <p:cNvSpPr/>
              <p:nvPr/>
            </p:nvSpPr>
            <p:spPr>
              <a:xfrm>
                <a:off x="1957121" y="2121212"/>
                <a:ext cx="1115616" cy="2361458"/>
              </a:xfrm>
              <a:custGeom>
                <a:avLst/>
                <a:gdLst/>
                <a:ahLst/>
                <a:cxnLst/>
                <a:rect l="l" t="t" r="r" b="b"/>
                <a:pathLst>
                  <a:path w="21374" h="45243" extrusionOk="0">
                    <a:moveTo>
                      <a:pt x="20994" y="43941"/>
                    </a:moveTo>
                    <a:cubicBezTo>
                      <a:pt x="20859" y="43941"/>
                      <a:pt x="19502" y="43995"/>
                      <a:pt x="17549" y="44131"/>
                    </a:cubicBezTo>
                    <a:cubicBezTo>
                      <a:pt x="17143" y="44158"/>
                      <a:pt x="16736" y="44212"/>
                      <a:pt x="16275" y="44212"/>
                    </a:cubicBezTo>
                    <a:cubicBezTo>
                      <a:pt x="13617" y="44375"/>
                      <a:pt x="10226" y="44565"/>
                      <a:pt x="7188" y="44782"/>
                    </a:cubicBezTo>
                    <a:cubicBezTo>
                      <a:pt x="3255" y="45053"/>
                      <a:pt x="0" y="45243"/>
                      <a:pt x="0" y="45243"/>
                    </a:cubicBezTo>
                    <a:lnTo>
                      <a:pt x="2821" y="24303"/>
                    </a:lnTo>
                    <a:cubicBezTo>
                      <a:pt x="2821" y="24303"/>
                      <a:pt x="1546" y="8870"/>
                      <a:pt x="787" y="5289"/>
                    </a:cubicBezTo>
                    <a:cubicBezTo>
                      <a:pt x="461" y="3580"/>
                      <a:pt x="3309" y="1953"/>
                      <a:pt x="4557" y="1302"/>
                    </a:cubicBezTo>
                    <a:cubicBezTo>
                      <a:pt x="6320" y="434"/>
                      <a:pt x="8273" y="0"/>
                      <a:pt x="10226" y="82"/>
                    </a:cubicBezTo>
                    <a:cubicBezTo>
                      <a:pt x="10524" y="82"/>
                      <a:pt x="10796" y="136"/>
                      <a:pt x="11094" y="163"/>
                    </a:cubicBezTo>
                    <a:cubicBezTo>
                      <a:pt x="11528" y="217"/>
                      <a:pt x="12043" y="326"/>
                      <a:pt x="12559" y="461"/>
                    </a:cubicBezTo>
                    <a:cubicBezTo>
                      <a:pt x="13752" y="760"/>
                      <a:pt x="15054" y="1302"/>
                      <a:pt x="16220" y="2034"/>
                    </a:cubicBezTo>
                    <a:cubicBezTo>
                      <a:pt x="17577" y="2875"/>
                      <a:pt x="18662" y="3987"/>
                      <a:pt x="19041" y="5344"/>
                    </a:cubicBezTo>
                    <a:cubicBezTo>
                      <a:pt x="19448" y="6808"/>
                      <a:pt x="19313" y="8707"/>
                      <a:pt x="19367" y="10226"/>
                    </a:cubicBezTo>
                    <a:lnTo>
                      <a:pt x="19367" y="10443"/>
                    </a:lnTo>
                    <a:cubicBezTo>
                      <a:pt x="19502" y="12830"/>
                      <a:pt x="19665" y="15217"/>
                      <a:pt x="19801" y="17631"/>
                    </a:cubicBezTo>
                    <a:cubicBezTo>
                      <a:pt x="19936" y="19746"/>
                      <a:pt x="19665" y="21726"/>
                      <a:pt x="19855" y="23923"/>
                    </a:cubicBezTo>
                    <a:cubicBezTo>
                      <a:pt x="20045" y="26581"/>
                      <a:pt x="20262" y="29185"/>
                      <a:pt x="20452" y="31816"/>
                    </a:cubicBezTo>
                    <a:cubicBezTo>
                      <a:pt x="20560" y="32576"/>
                      <a:pt x="21374" y="43886"/>
                      <a:pt x="20994" y="4394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4"/>
              <p:cNvSpPr/>
              <p:nvPr/>
            </p:nvSpPr>
            <p:spPr>
              <a:xfrm>
                <a:off x="2805146" y="2227378"/>
                <a:ext cx="267604" cy="2201481"/>
              </a:xfrm>
              <a:custGeom>
                <a:avLst/>
                <a:gdLst/>
                <a:ahLst/>
                <a:cxnLst/>
                <a:rect l="l" t="t" r="r" b="b"/>
                <a:pathLst>
                  <a:path w="5127" h="42178" extrusionOk="0">
                    <a:moveTo>
                      <a:pt x="4747" y="41907"/>
                    </a:moveTo>
                    <a:cubicBezTo>
                      <a:pt x="4612" y="41907"/>
                      <a:pt x="3255" y="41961"/>
                      <a:pt x="1302" y="42097"/>
                    </a:cubicBezTo>
                    <a:cubicBezTo>
                      <a:pt x="896" y="42124"/>
                      <a:pt x="489" y="42178"/>
                      <a:pt x="28" y="42178"/>
                    </a:cubicBezTo>
                    <a:cubicBezTo>
                      <a:pt x="407" y="36238"/>
                      <a:pt x="1221" y="22513"/>
                      <a:pt x="1221" y="18662"/>
                    </a:cubicBezTo>
                    <a:cubicBezTo>
                      <a:pt x="1221" y="14512"/>
                      <a:pt x="1302" y="4666"/>
                      <a:pt x="1" y="0"/>
                    </a:cubicBezTo>
                    <a:cubicBezTo>
                      <a:pt x="1357" y="841"/>
                      <a:pt x="2442" y="1953"/>
                      <a:pt x="2821" y="3310"/>
                    </a:cubicBezTo>
                    <a:cubicBezTo>
                      <a:pt x="3228" y="4774"/>
                      <a:pt x="3093" y="6673"/>
                      <a:pt x="3147" y="8192"/>
                    </a:cubicBezTo>
                    <a:lnTo>
                      <a:pt x="3147" y="8409"/>
                    </a:lnTo>
                    <a:cubicBezTo>
                      <a:pt x="3283" y="10796"/>
                      <a:pt x="3472" y="13183"/>
                      <a:pt x="3608" y="15597"/>
                    </a:cubicBezTo>
                    <a:cubicBezTo>
                      <a:pt x="3744" y="17712"/>
                      <a:pt x="3472" y="19692"/>
                      <a:pt x="3635" y="21889"/>
                    </a:cubicBezTo>
                    <a:cubicBezTo>
                      <a:pt x="3825" y="24547"/>
                      <a:pt x="4042" y="27151"/>
                      <a:pt x="4232" y="29782"/>
                    </a:cubicBezTo>
                    <a:cubicBezTo>
                      <a:pt x="4313" y="30542"/>
                      <a:pt x="5127" y="41852"/>
                      <a:pt x="4747" y="419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4"/>
              <p:cNvSpPr/>
              <p:nvPr/>
            </p:nvSpPr>
            <p:spPr>
              <a:xfrm>
                <a:off x="1957121" y="2121212"/>
                <a:ext cx="988208" cy="2361458"/>
              </a:xfrm>
              <a:custGeom>
                <a:avLst/>
                <a:gdLst/>
                <a:ahLst/>
                <a:cxnLst/>
                <a:rect l="l" t="t" r="r" b="b"/>
                <a:pathLst>
                  <a:path w="18933" h="45243" extrusionOk="0">
                    <a:moveTo>
                      <a:pt x="18933" y="13915"/>
                    </a:moveTo>
                    <a:cubicBezTo>
                      <a:pt x="18851" y="14050"/>
                      <a:pt x="15325" y="19258"/>
                      <a:pt x="14376" y="21726"/>
                    </a:cubicBezTo>
                    <a:cubicBezTo>
                      <a:pt x="13427" y="24195"/>
                      <a:pt x="12884" y="28968"/>
                      <a:pt x="12694" y="33390"/>
                    </a:cubicBezTo>
                    <a:cubicBezTo>
                      <a:pt x="12477" y="37784"/>
                      <a:pt x="12369" y="39086"/>
                      <a:pt x="11609" y="39194"/>
                    </a:cubicBezTo>
                    <a:cubicBezTo>
                      <a:pt x="10823" y="39275"/>
                      <a:pt x="11501" y="33579"/>
                      <a:pt x="11013" y="30270"/>
                    </a:cubicBezTo>
                    <a:cubicBezTo>
                      <a:pt x="10552" y="26934"/>
                      <a:pt x="10172" y="29999"/>
                      <a:pt x="8816" y="37078"/>
                    </a:cubicBezTo>
                    <a:cubicBezTo>
                      <a:pt x="8083" y="40984"/>
                      <a:pt x="7541" y="43398"/>
                      <a:pt x="7188" y="44782"/>
                    </a:cubicBezTo>
                    <a:cubicBezTo>
                      <a:pt x="3255" y="45053"/>
                      <a:pt x="0" y="45243"/>
                      <a:pt x="0" y="45243"/>
                    </a:cubicBezTo>
                    <a:lnTo>
                      <a:pt x="2821" y="24303"/>
                    </a:lnTo>
                    <a:cubicBezTo>
                      <a:pt x="2821" y="24303"/>
                      <a:pt x="1519" y="8870"/>
                      <a:pt x="787" y="5289"/>
                    </a:cubicBezTo>
                    <a:cubicBezTo>
                      <a:pt x="434" y="3580"/>
                      <a:pt x="3282" y="1953"/>
                      <a:pt x="4557" y="1302"/>
                    </a:cubicBezTo>
                    <a:cubicBezTo>
                      <a:pt x="6320" y="434"/>
                      <a:pt x="8273" y="0"/>
                      <a:pt x="10199" y="82"/>
                    </a:cubicBezTo>
                    <a:cubicBezTo>
                      <a:pt x="10524" y="82"/>
                      <a:pt x="10796" y="136"/>
                      <a:pt x="11094" y="163"/>
                    </a:cubicBezTo>
                    <a:cubicBezTo>
                      <a:pt x="11528" y="217"/>
                      <a:pt x="12043" y="326"/>
                      <a:pt x="12559" y="461"/>
                    </a:cubicBezTo>
                    <a:lnTo>
                      <a:pt x="14186" y="4096"/>
                    </a:lnTo>
                    <a:lnTo>
                      <a:pt x="17739" y="575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a:off x="3108142" y="981513"/>
                <a:ext cx="310090" cy="910385"/>
              </a:xfrm>
              <a:custGeom>
                <a:avLst/>
                <a:gdLst/>
                <a:ahLst/>
                <a:cxnLst/>
                <a:rect l="l" t="t" r="r" b="b"/>
                <a:pathLst>
                  <a:path w="5941" h="17442" extrusionOk="0">
                    <a:moveTo>
                      <a:pt x="5940" y="2062"/>
                    </a:moveTo>
                    <a:lnTo>
                      <a:pt x="4367" y="8734"/>
                    </a:lnTo>
                    <a:lnTo>
                      <a:pt x="3146" y="17441"/>
                    </a:lnTo>
                    <a:lnTo>
                      <a:pt x="2034" y="16031"/>
                    </a:lnTo>
                    <a:lnTo>
                      <a:pt x="570" y="14186"/>
                    </a:lnTo>
                    <a:cubicBezTo>
                      <a:pt x="570" y="14023"/>
                      <a:pt x="2061" y="7921"/>
                      <a:pt x="2061" y="7921"/>
                    </a:cubicBezTo>
                    <a:lnTo>
                      <a:pt x="922" y="6375"/>
                    </a:lnTo>
                    <a:lnTo>
                      <a:pt x="0" y="3961"/>
                    </a:lnTo>
                    <a:lnTo>
                      <a:pt x="271" y="3825"/>
                    </a:lnTo>
                    <a:lnTo>
                      <a:pt x="407" y="3744"/>
                    </a:lnTo>
                    <a:lnTo>
                      <a:pt x="1899" y="5561"/>
                    </a:lnTo>
                    <a:lnTo>
                      <a:pt x="1790" y="272"/>
                    </a:lnTo>
                    <a:lnTo>
                      <a:pt x="2224" y="272"/>
                    </a:lnTo>
                    <a:lnTo>
                      <a:pt x="2821" y="4096"/>
                    </a:lnTo>
                    <a:lnTo>
                      <a:pt x="2902" y="0"/>
                    </a:lnTo>
                    <a:lnTo>
                      <a:pt x="3418" y="0"/>
                    </a:lnTo>
                    <a:lnTo>
                      <a:pt x="3580" y="4096"/>
                    </a:lnTo>
                    <a:lnTo>
                      <a:pt x="4177" y="272"/>
                    </a:lnTo>
                    <a:lnTo>
                      <a:pt x="4665" y="326"/>
                    </a:lnTo>
                    <a:lnTo>
                      <a:pt x="4584" y="4666"/>
                    </a:lnTo>
                    <a:lnTo>
                      <a:pt x="5669" y="1953"/>
                    </a:lnTo>
                    <a:lnTo>
                      <a:pt x="5805" y="2035"/>
                    </a:lnTo>
                    <a:close/>
                  </a:path>
                </a:pathLst>
              </a:custGeom>
              <a:solidFill>
                <a:srgbClr val="440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4"/>
              <p:cNvSpPr/>
              <p:nvPr/>
            </p:nvSpPr>
            <p:spPr>
              <a:xfrm>
                <a:off x="3118007" y="1174063"/>
                <a:ext cx="96352" cy="123232"/>
              </a:xfrm>
              <a:custGeom>
                <a:avLst/>
                <a:gdLst/>
                <a:ahLst/>
                <a:cxnLst/>
                <a:rect l="l" t="t" r="r" b="b"/>
                <a:pathLst>
                  <a:path w="1846" h="2361" extrusionOk="0">
                    <a:moveTo>
                      <a:pt x="1574" y="2360"/>
                    </a:moveTo>
                    <a:cubicBezTo>
                      <a:pt x="1574" y="2360"/>
                      <a:pt x="516" y="597"/>
                      <a:pt x="1" y="55"/>
                    </a:cubicBezTo>
                    <a:lnTo>
                      <a:pt x="137" y="0"/>
                    </a:lnTo>
                    <a:lnTo>
                      <a:pt x="1628" y="1791"/>
                    </a:lnTo>
                    <a:cubicBezTo>
                      <a:pt x="1845" y="1953"/>
                      <a:pt x="1574" y="2360"/>
                      <a:pt x="1574" y="2360"/>
                    </a:cubicBez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p:nvPr/>
            </p:nvSpPr>
            <p:spPr>
              <a:xfrm>
                <a:off x="3211490" y="1083451"/>
                <a:ext cx="206744" cy="808448"/>
              </a:xfrm>
              <a:custGeom>
                <a:avLst/>
                <a:gdLst/>
                <a:ahLst/>
                <a:cxnLst/>
                <a:rect l="l" t="t" r="r" b="b"/>
                <a:pathLst>
                  <a:path w="3961" h="15489" extrusionOk="0">
                    <a:moveTo>
                      <a:pt x="3960" y="109"/>
                    </a:moveTo>
                    <a:lnTo>
                      <a:pt x="2360" y="6781"/>
                    </a:lnTo>
                    <a:lnTo>
                      <a:pt x="1139" y="15488"/>
                    </a:lnTo>
                    <a:lnTo>
                      <a:pt x="0" y="14051"/>
                    </a:lnTo>
                    <a:lnTo>
                      <a:pt x="2116" y="5317"/>
                    </a:lnTo>
                    <a:lnTo>
                      <a:pt x="3716" y="0"/>
                    </a:ln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4"/>
              <p:cNvSpPr/>
              <p:nvPr/>
            </p:nvSpPr>
            <p:spPr>
              <a:xfrm>
                <a:off x="2683373" y="1530823"/>
                <a:ext cx="639963" cy="1366204"/>
              </a:xfrm>
              <a:custGeom>
                <a:avLst/>
                <a:gdLst/>
                <a:ahLst/>
                <a:cxnLst/>
                <a:rect l="l" t="t" r="r" b="b"/>
                <a:pathLst>
                  <a:path w="12261" h="26175" extrusionOk="0">
                    <a:moveTo>
                      <a:pt x="12098" y="7975"/>
                    </a:moveTo>
                    <a:cubicBezTo>
                      <a:pt x="12098" y="8111"/>
                      <a:pt x="12071" y="8273"/>
                      <a:pt x="12071" y="8409"/>
                    </a:cubicBezTo>
                    <a:cubicBezTo>
                      <a:pt x="11990" y="9060"/>
                      <a:pt x="11854" y="9738"/>
                      <a:pt x="11447" y="10253"/>
                    </a:cubicBezTo>
                    <a:cubicBezTo>
                      <a:pt x="11257" y="10497"/>
                      <a:pt x="11013" y="10687"/>
                      <a:pt x="10878" y="10959"/>
                    </a:cubicBezTo>
                    <a:cubicBezTo>
                      <a:pt x="10498" y="11582"/>
                      <a:pt x="10498" y="12396"/>
                      <a:pt x="10199" y="13020"/>
                    </a:cubicBezTo>
                    <a:cubicBezTo>
                      <a:pt x="9928" y="13617"/>
                      <a:pt x="9793" y="14241"/>
                      <a:pt x="9521" y="14837"/>
                    </a:cubicBezTo>
                    <a:cubicBezTo>
                      <a:pt x="9223" y="15434"/>
                      <a:pt x="8708" y="15868"/>
                      <a:pt x="8382" y="16465"/>
                    </a:cubicBezTo>
                    <a:cubicBezTo>
                      <a:pt x="8002" y="17034"/>
                      <a:pt x="7840" y="17685"/>
                      <a:pt x="7623" y="18309"/>
                    </a:cubicBezTo>
                    <a:lnTo>
                      <a:pt x="7623" y="18363"/>
                    </a:lnTo>
                    <a:cubicBezTo>
                      <a:pt x="7243" y="19530"/>
                      <a:pt x="6809" y="20723"/>
                      <a:pt x="6375" y="21917"/>
                    </a:cubicBezTo>
                    <a:cubicBezTo>
                      <a:pt x="6267" y="22188"/>
                      <a:pt x="6158" y="22459"/>
                      <a:pt x="6022" y="22730"/>
                    </a:cubicBezTo>
                    <a:cubicBezTo>
                      <a:pt x="5751" y="23408"/>
                      <a:pt x="5073" y="26175"/>
                      <a:pt x="4097" y="26039"/>
                    </a:cubicBezTo>
                    <a:cubicBezTo>
                      <a:pt x="3825" y="26012"/>
                      <a:pt x="3581" y="25768"/>
                      <a:pt x="3418" y="25551"/>
                    </a:cubicBezTo>
                    <a:cubicBezTo>
                      <a:pt x="3147" y="25199"/>
                      <a:pt x="2876" y="24819"/>
                      <a:pt x="2605" y="24493"/>
                    </a:cubicBezTo>
                    <a:cubicBezTo>
                      <a:pt x="2171" y="23924"/>
                      <a:pt x="1737" y="23300"/>
                      <a:pt x="1411" y="22649"/>
                    </a:cubicBezTo>
                    <a:cubicBezTo>
                      <a:pt x="1086" y="21944"/>
                      <a:pt x="1086" y="20967"/>
                      <a:pt x="950" y="20181"/>
                    </a:cubicBezTo>
                    <a:cubicBezTo>
                      <a:pt x="815" y="19503"/>
                      <a:pt x="570" y="18553"/>
                      <a:pt x="381" y="17495"/>
                    </a:cubicBezTo>
                    <a:cubicBezTo>
                      <a:pt x="299" y="17170"/>
                      <a:pt x="245" y="16817"/>
                      <a:pt x="191" y="16492"/>
                    </a:cubicBezTo>
                    <a:cubicBezTo>
                      <a:pt x="28" y="15298"/>
                      <a:pt x="1" y="14051"/>
                      <a:pt x="787" y="13074"/>
                    </a:cubicBezTo>
                    <a:cubicBezTo>
                      <a:pt x="1276" y="12423"/>
                      <a:pt x="2415" y="11881"/>
                      <a:pt x="3174" y="11664"/>
                    </a:cubicBezTo>
                    <a:cubicBezTo>
                      <a:pt x="3446" y="11610"/>
                      <a:pt x="3717" y="11582"/>
                      <a:pt x="3961" y="11447"/>
                    </a:cubicBezTo>
                    <a:cubicBezTo>
                      <a:pt x="4124" y="11338"/>
                      <a:pt x="4232" y="11203"/>
                      <a:pt x="4314" y="11067"/>
                    </a:cubicBezTo>
                    <a:cubicBezTo>
                      <a:pt x="4612" y="10497"/>
                      <a:pt x="4585" y="9602"/>
                      <a:pt x="5046" y="9141"/>
                    </a:cubicBezTo>
                    <a:cubicBezTo>
                      <a:pt x="5154" y="9033"/>
                      <a:pt x="5317" y="8924"/>
                      <a:pt x="5426" y="8816"/>
                    </a:cubicBezTo>
                    <a:cubicBezTo>
                      <a:pt x="5616" y="8653"/>
                      <a:pt x="5751" y="8409"/>
                      <a:pt x="5887" y="8192"/>
                    </a:cubicBezTo>
                    <a:cubicBezTo>
                      <a:pt x="6429" y="7270"/>
                      <a:pt x="7189" y="6158"/>
                      <a:pt x="7297" y="5073"/>
                    </a:cubicBezTo>
                    <a:cubicBezTo>
                      <a:pt x="7324" y="4666"/>
                      <a:pt x="7216" y="4422"/>
                      <a:pt x="7433" y="4042"/>
                    </a:cubicBezTo>
                    <a:lnTo>
                      <a:pt x="7433" y="4015"/>
                    </a:lnTo>
                    <a:cubicBezTo>
                      <a:pt x="7460" y="3906"/>
                      <a:pt x="7514" y="3852"/>
                      <a:pt x="7596" y="3771"/>
                    </a:cubicBezTo>
                    <a:cubicBezTo>
                      <a:pt x="7785" y="3499"/>
                      <a:pt x="8057" y="3310"/>
                      <a:pt x="8192" y="2930"/>
                    </a:cubicBezTo>
                    <a:cubicBezTo>
                      <a:pt x="8436" y="2279"/>
                      <a:pt x="8572" y="1601"/>
                      <a:pt x="8735" y="923"/>
                    </a:cubicBezTo>
                    <a:cubicBezTo>
                      <a:pt x="8816" y="679"/>
                      <a:pt x="8870" y="462"/>
                      <a:pt x="9060" y="272"/>
                    </a:cubicBezTo>
                    <a:cubicBezTo>
                      <a:pt x="9115" y="218"/>
                      <a:pt x="9196" y="190"/>
                      <a:pt x="9250" y="190"/>
                    </a:cubicBezTo>
                    <a:cubicBezTo>
                      <a:pt x="9955" y="1"/>
                      <a:pt x="10878" y="1872"/>
                      <a:pt x="11040" y="2252"/>
                    </a:cubicBezTo>
                    <a:cubicBezTo>
                      <a:pt x="11095" y="2360"/>
                      <a:pt x="11149" y="2415"/>
                      <a:pt x="11176" y="2523"/>
                    </a:cubicBezTo>
                    <a:lnTo>
                      <a:pt x="11176" y="2523"/>
                    </a:lnTo>
                    <a:cubicBezTo>
                      <a:pt x="12044" y="4259"/>
                      <a:pt x="12261" y="6049"/>
                      <a:pt x="12098" y="797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p:nvPr/>
            </p:nvSpPr>
            <p:spPr>
              <a:xfrm>
                <a:off x="2698979" y="1738928"/>
                <a:ext cx="438908" cy="1158103"/>
              </a:xfrm>
              <a:custGeom>
                <a:avLst/>
                <a:gdLst/>
                <a:ahLst/>
                <a:cxnLst/>
                <a:rect l="l" t="t" r="r" b="b"/>
                <a:pathLst>
                  <a:path w="8409" h="22188" extrusionOk="0">
                    <a:moveTo>
                      <a:pt x="5669" y="4341"/>
                    </a:moveTo>
                    <a:cubicBezTo>
                      <a:pt x="5561" y="4639"/>
                      <a:pt x="5588" y="4964"/>
                      <a:pt x="5669" y="5290"/>
                    </a:cubicBezTo>
                    <a:cubicBezTo>
                      <a:pt x="5778" y="5724"/>
                      <a:pt x="5940" y="6158"/>
                      <a:pt x="6184" y="6538"/>
                    </a:cubicBezTo>
                    <a:cubicBezTo>
                      <a:pt x="7025" y="8029"/>
                      <a:pt x="6863" y="9657"/>
                      <a:pt x="7025" y="11257"/>
                    </a:cubicBezTo>
                    <a:cubicBezTo>
                      <a:pt x="7134" y="12261"/>
                      <a:pt x="7188" y="13319"/>
                      <a:pt x="7269" y="14322"/>
                    </a:cubicBezTo>
                    <a:lnTo>
                      <a:pt x="7269" y="14376"/>
                    </a:lnTo>
                    <a:cubicBezTo>
                      <a:pt x="6890" y="15543"/>
                      <a:pt x="6429" y="16736"/>
                      <a:pt x="5995" y="17930"/>
                    </a:cubicBezTo>
                    <a:cubicBezTo>
                      <a:pt x="5913" y="18201"/>
                      <a:pt x="5805" y="18472"/>
                      <a:pt x="5669" y="18743"/>
                    </a:cubicBezTo>
                    <a:cubicBezTo>
                      <a:pt x="5398" y="19421"/>
                      <a:pt x="4720" y="22188"/>
                      <a:pt x="3743" y="22052"/>
                    </a:cubicBezTo>
                    <a:cubicBezTo>
                      <a:pt x="3472" y="22025"/>
                      <a:pt x="3228" y="21781"/>
                      <a:pt x="3065" y="21564"/>
                    </a:cubicBezTo>
                    <a:cubicBezTo>
                      <a:pt x="2794" y="21212"/>
                      <a:pt x="2523" y="20832"/>
                      <a:pt x="2252" y="20506"/>
                    </a:cubicBezTo>
                    <a:cubicBezTo>
                      <a:pt x="1790" y="19937"/>
                      <a:pt x="1356" y="19313"/>
                      <a:pt x="1058" y="18662"/>
                    </a:cubicBezTo>
                    <a:cubicBezTo>
                      <a:pt x="705" y="17957"/>
                      <a:pt x="705" y="16980"/>
                      <a:pt x="570" y="16194"/>
                    </a:cubicBezTo>
                    <a:cubicBezTo>
                      <a:pt x="434" y="15516"/>
                      <a:pt x="217" y="14566"/>
                      <a:pt x="0" y="13508"/>
                    </a:cubicBezTo>
                    <a:cubicBezTo>
                      <a:pt x="624" y="11583"/>
                      <a:pt x="1899" y="9955"/>
                      <a:pt x="3499" y="8707"/>
                    </a:cubicBezTo>
                    <a:cubicBezTo>
                      <a:pt x="3689" y="8572"/>
                      <a:pt x="3906" y="8409"/>
                      <a:pt x="4015" y="8192"/>
                    </a:cubicBezTo>
                    <a:cubicBezTo>
                      <a:pt x="4177" y="7812"/>
                      <a:pt x="4042" y="7406"/>
                      <a:pt x="3960" y="7053"/>
                    </a:cubicBezTo>
                    <a:cubicBezTo>
                      <a:pt x="4286" y="6456"/>
                      <a:pt x="4232" y="5588"/>
                      <a:pt x="4720" y="5100"/>
                    </a:cubicBezTo>
                    <a:cubicBezTo>
                      <a:pt x="4828" y="5019"/>
                      <a:pt x="4991" y="4910"/>
                      <a:pt x="5100" y="4802"/>
                    </a:cubicBezTo>
                    <a:cubicBezTo>
                      <a:pt x="5289" y="4639"/>
                      <a:pt x="5425" y="4395"/>
                      <a:pt x="5561" y="4151"/>
                    </a:cubicBezTo>
                    <a:cubicBezTo>
                      <a:pt x="6103" y="3256"/>
                      <a:pt x="6863" y="2116"/>
                      <a:pt x="6944" y="1031"/>
                    </a:cubicBezTo>
                    <a:cubicBezTo>
                      <a:pt x="6998" y="625"/>
                      <a:pt x="6890" y="408"/>
                      <a:pt x="7080" y="28"/>
                    </a:cubicBezTo>
                    <a:lnTo>
                      <a:pt x="7080" y="1"/>
                    </a:lnTo>
                    <a:cubicBezTo>
                      <a:pt x="7052" y="543"/>
                      <a:pt x="7215" y="1086"/>
                      <a:pt x="7351" y="1628"/>
                    </a:cubicBezTo>
                    <a:cubicBezTo>
                      <a:pt x="8002" y="3744"/>
                      <a:pt x="8354" y="5968"/>
                      <a:pt x="8409" y="8165"/>
                    </a:cubicBezTo>
                    <a:cubicBezTo>
                      <a:pt x="8110" y="7867"/>
                      <a:pt x="7975" y="7460"/>
                      <a:pt x="7839" y="7053"/>
                    </a:cubicBezTo>
                    <a:cubicBezTo>
                      <a:pt x="7595" y="6293"/>
                      <a:pt x="7405" y="5561"/>
                      <a:pt x="7161" y="4802"/>
                    </a:cubicBezTo>
                    <a:cubicBezTo>
                      <a:pt x="7025" y="4368"/>
                      <a:pt x="6781" y="3852"/>
                      <a:pt x="6347" y="3825"/>
                    </a:cubicBezTo>
                    <a:cubicBezTo>
                      <a:pt x="6076" y="3798"/>
                      <a:pt x="5751" y="4069"/>
                      <a:pt x="5669" y="43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4"/>
              <p:cNvSpPr/>
              <p:nvPr/>
            </p:nvSpPr>
            <p:spPr>
              <a:xfrm>
                <a:off x="3078391" y="1537922"/>
                <a:ext cx="150113" cy="423354"/>
              </a:xfrm>
              <a:custGeom>
                <a:avLst/>
                <a:gdLst/>
                <a:ahLst/>
                <a:cxnLst/>
                <a:rect l="l" t="t" r="r" b="b"/>
                <a:pathLst>
                  <a:path w="2876" h="8111" extrusionOk="0">
                    <a:moveTo>
                      <a:pt x="2550" y="7812"/>
                    </a:moveTo>
                    <a:cubicBezTo>
                      <a:pt x="2523" y="7920"/>
                      <a:pt x="2414" y="8056"/>
                      <a:pt x="2333" y="8083"/>
                    </a:cubicBezTo>
                    <a:cubicBezTo>
                      <a:pt x="2116" y="8110"/>
                      <a:pt x="1980" y="7866"/>
                      <a:pt x="1926" y="7649"/>
                    </a:cubicBezTo>
                    <a:cubicBezTo>
                      <a:pt x="1547" y="6184"/>
                      <a:pt x="868" y="4828"/>
                      <a:pt x="0" y="3608"/>
                    </a:cubicBezTo>
                    <a:cubicBezTo>
                      <a:pt x="190" y="3336"/>
                      <a:pt x="462" y="3119"/>
                      <a:pt x="597" y="2767"/>
                    </a:cubicBezTo>
                    <a:cubicBezTo>
                      <a:pt x="841" y="2116"/>
                      <a:pt x="977" y="1438"/>
                      <a:pt x="1140" y="760"/>
                    </a:cubicBezTo>
                    <a:cubicBezTo>
                      <a:pt x="1221" y="515"/>
                      <a:pt x="1275" y="271"/>
                      <a:pt x="1438" y="109"/>
                    </a:cubicBezTo>
                    <a:cubicBezTo>
                      <a:pt x="1519" y="54"/>
                      <a:pt x="1574" y="0"/>
                      <a:pt x="1655" y="0"/>
                    </a:cubicBezTo>
                    <a:cubicBezTo>
                      <a:pt x="2523" y="1628"/>
                      <a:pt x="2659" y="3608"/>
                      <a:pt x="2767" y="5479"/>
                    </a:cubicBezTo>
                    <a:cubicBezTo>
                      <a:pt x="2848" y="6293"/>
                      <a:pt x="2876" y="7107"/>
                      <a:pt x="2550" y="78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4"/>
              <p:cNvSpPr/>
              <p:nvPr/>
            </p:nvSpPr>
            <p:spPr>
              <a:xfrm>
                <a:off x="3001924" y="1661052"/>
                <a:ext cx="321417" cy="1013731"/>
              </a:xfrm>
              <a:custGeom>
                <a:avLst/>
                <a:gdLst/>
                <a:ahLst/>
                <a:cxnLst/>
                <a:rect l="l" t="t" r="r" b="b"/>
                <a:pathLst>
                  <a:path w="6158" h="19422" extrusionOk="0">
                    <a:moveTo>
                      <a:pt x="5995" y="5480"/>
                    </a:moveTo>
                    <a:cubicBezTo>
                      <a:pt x="5995" y="5616"/>
                      <a:pt x="5968" y="5778"/>
                      <a:pt x="5968" y="5914"/>
                    </a:cubicBezTo>
                    <a:cubicBezTo>
                      <a:pt x="5887" y="6565"/>
                      <a:pt x="5751" y="7243"/>
                      <a:pt x="5344" y="7758"/>
                    </a:cubicBezTo>
                    <a:cubicBezTo>
                      <a:pt x="5154" y="8002"/>
                      <a:pt x="4910" y="8192"/>
                      <a:pt x="4775" y="8464"/>
                    </a:cubicBezTo>
                    <a:cubicBezTo>
                      <a:pt x="4395" y="9087"/>
                      <a:pt x="4395" y="9901"/>
                      <a:pt x="4096" y="10525"/>
                    </a:cubicBezTo>
                    <a:cubicBezTo>
                      <a:pt x="3825" y="11122"/>
                      <a:pt x="3690" y="11746"/>
                      <a:pt x="3418" y="12342"/>
                    </a:cubicBezTo>
                    <a:cubicBezTo>
                      <a:pt x="3120" y="12939"/>
                      <a:pt x="2605" y="13373"/>
                      <a:pt x="2279" y="13970"/>
                    </a:cubicBezTo>
                    <a:cubicBezTo>
                      <a:pt x="1899" y="14539"/>
                      <a:pt x="1682" y="15217"/>
                      <a:pt x="1493" y="15868"/>
                    </a:cubicBezTo>
                    <a:cubicBezTo>
                      <a:pt x="1113" y="17035"/>
                      <a:pt x="679" y="18228"/>
                      <a:pt x="245" y="19422"/>
                    </a:cubicBezTo>
                    <a:cubicBezTo>
                      <a:pt x="326" y="18662"/>
                      <a:pt x="408" y="17930"/>
                      <a:pt x="435" y="17170"/>
                    </a:cubicBezTo>
                    <a:cubicBezTo>
                      <a:pt x="462" y="16709"/>
                      <a:pt x="462" y="16194"/>
                      <a:pt x="570" y="15733"/>
                    </a:cubicBezTo>
                    <a:cubicBezTo>
                      <a:pt x="679" y="15244"/>
                      <a:pt x="842" y="14783"/>
                      <a:pt x="977" y="14295"/>
                    </a:cubicBezTo>
                    <a:cubicBezTo>
                      <a:pt x="1601" y="11935"/>
                      <a:pt x="814" y="9413"/>
                      <a:pt x="1" y="7080"/>
                    </a:cubicBezTo>
                    <a:cubicBezTo>
                      <a:pt x="1113" y="9006"/>
                      <a:pt x="1682" y="11257"/>
                      <a:pt x="1655" y="13481"/>
                    </a:cubicBezTo>
                    <a:cubicBezTo>
                      <a:pt x="1628" y="13617"/>
                      <a:pt x="1601" y="13780"/>
                      <a:pt x="1628" y="13970"/>
                    </a:cubicBezTo>
                    <a:cubicBezTo>
                      <a:pt x="1628" y="13780"/>
                      <a:pt x="1655" y="13644"/>
                      <a:pt x="1655" y="13481"/>
                    </a:cubicBezTo>
                    <a:cubicBezTo>
                      <a:pt x="1710" y="13237"/>
                      <a:pt x="1899" y="12966"/>
                      <a:pt x="2035" y="12776"/>
                    </a:cubicBezTo>
                    <a:cubicBezTo>
                      <a:pt x="2306" y="12424"/>
                      <a:pt x="2632" y="12152"/>
                      <a:pt x="2822" y="11746"/>
                    </a:cubicBezTo>
                    <a:cubicBezTo>
                      <a:pt x="3012" y="11339"/>
                      <a:pt x="3039" y="10905"/>
                      <a:pt x="3039" y="10471"/>
                    </a:cubicBezTo>
                    <a:cubicBezTo>
                      <a:pt x="3066" y="9169"/>
                      <a:pt x="3039" y="7894"/>
                      <a:pt x="2659" y="6673"/>
                    </a:cubicBezTo>
                    <a:cubicBezTo>
                      <a:pt x="2469" y="6050"/>
                      <a:pt x="2225" y="5480"/>
                      <a:pt x="2035" y="4883"/>
                    </a:cubicBezTo>
                    <a:cubicBezTo>
                      <a:pt x="1764" y="3988"/>
                      <a:pt x="1628" y="3066"/>
                      <a:pt x="1682" y="2171"/>
                    </a:cubicBezTo>
                    <a:cubicBezTo>
                      <a:pt x="2035" y="2361"/>
                      <a:pt x="2198" y="2768"/>
                      <a:pt x="2361" y="3147"/>
                    </a:cubicBezTo>
                    <a:cubicBezTo>
                      <a:pt x="3120" y="4965"/>
                      <a:pt x="3581" y="6917"/>
                      <a:pt x="3744" y="8898"/>
                    </a:cubicBezTo>
                    <a:cubicBezTo>
                      <a:pt x="3988" y="8898"/>
                      <a:pt x="4124" y="8626"/>
                      <a:pt x="4151" y="8409"/>
                    </a:cubicBezTo>
                    <a:cubicBezTo>
                      <a:pt x="4205" y="8165"/>
                      <a:pt x="4151" y="7894"/>
                      <a:pt x="4259" y="7677"/>
                    </a:cubicBezTo>
                    <a:cubicBezTo>
                      <a:pt x="4395" y="7460"/>
                      <a:pt x="4720" y="7379"/>
                      <a:pt x="4910" y="7216"/>
                    </a:cubicBezTo>
                    <a:cubicBezTo>
                      <a:pt x="5344" y="6863"/>
                      <a:pt x="5426" y="6267"/>
                      <a:pt x="5453" y="5724"/>
                    </a:cubicBezTo>
                    <a:cubicBezTo>
                      <a:pt x="5561" y="4286"/>
                      <a:pt x="5643" y="2876"/>
                      <a:pt x="5453" y="1493"/>
                    </a:cubicBezTo>
                    <a:cubicBezTo>
                      <a:pt x="5398" y="977"/>
                      <a:pt x="5290" y="462"/>
                      <a:pt x="5100" y="1"/>
                    </a:cubicBezTo>
                    <a:cubicBezTo>
                      <a:pt x="5941" y="1764"/>
                      <a:pt x="6158" y="3554"/>
                      <a:pt x="5995" y="54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4"/>
              <p:cNvSpPr/>
              <p:nvPr/>
            </p:nvSpPr>
            <p:spPr>
              <a:xfrm>
                <a:off x="1992509" y="1806887"/>
                <a:ext cx="583331" cy="983980"/>
              </a:xfrm>
              <a:custGeom>
                <a:avLst/>
                <a:gdLst/>
                <a:ahLst/>
                <a:cxnLst/>
                <a:rect l="l" t="t" r="r" b="b"/>
                <a:pathLst>
                  <a:path w="11176" h="18852" extrusionOk="0">
                    <a:moveTo>
                      <a:pt x="10416" y="1"/>
                    </a:moveTo>
                    <a:cubicBezTo>
                      <a:pt x="8734" y="380"/>
                      <a:pt x="7188" y="408"/>
                      <a:pt x="5561" y="462"/>
                    </a:cubicBezTo>
                    <a:lnTo>
                      <a:pt x="5561" y="462"/>
                    </a:lnTo>
                    <a:cubicBezTo>
                      <a:pt x="5507" y="516"/>
                      <a:pt x="5425" y="625"/>
                      <a:pt x="5398" y="679"/>
                    </a:cubicBezTo>
                    <a:cubicBezTo>
                      <a:pt x="5398" y="733"/>
                      <a:pt x="5371" y="733"/>
                      <a:pt x="5371" y="760"/>
                    </a:cubicBezTo>
                    <a:cubicBezTo>
                      <a:pt x="4313" y="2252"/>
                      <a:pt x="3472" y="4015"/>
                      <a:pt x="2984" y="5778"/>
                    </a:cubicBezTo>
                    <a:cubicBezTo>
                      <a:pt x="2496" y="7595"/>
                      <a:pt x="1438" y="9223"/>
                      <a:pt x="950" y="11121"/>
                    </a:cubicBezTo>
                    <a:cubicBezTo>
                      <a:pt x="679" y="12179"/>
                      <a:pt x="0" y="14593"/>
                      <a:pt x="1546" y="15109"/>
                    </a:cubicBezTo>
                    <a:cubicBezTo>
                      <a:pt x="1763" y="15163"/>
                      <a:pt x="2008" y="15163"/>
                      <a:pt x="2252" y="15163"/>
                    </a:cubicBezTo>
                    <a:lnTo>
                      <a:pt x="2387" y="15163"/>
                    </a:lnTo>
                    <a:cubicBezTo>
                      <a:pt x="2957" y="15163"/>
                      <a:pt x="3581" y="15136"/>
                      <a:pt x="4150" y="15136"/>
                    </a:cubicBezTo>
                    <a:cubicBezTo>
                      <a:pt x="4286" y="15136"/>
                      <a:pt x="4422" y="15136"/>
                      <a:pt x="4557" y="15163"/>
                    </a:cubicBezTo>
                    <a:cubicBezTo>
                      <a:pt x="4720" y="15217"/>
                      <a:pt x="4856" y="15380"/>
                      <a:pt x="4964" y="15570"/>
                    </a:cubicBezTo>
                    <a:cubicBezTo>
                      <a:pt x="5018" y="15705"/>
                      <a:pt x="5100" y="15841"/>
                      <a:pt x="5127" y="15977"/>
                    </a:cubicBezTo>
                    <a:cubicBezTo>
                      <a:pt x="5507" y="17062"/>
                      <a:pt x="6076" y="18011"/>
                      <a:pt x="6998" y="18472"/>
                    </a:cubicBezTo>
                    <a:cubicBezTo>
                      <a:pt x="7460" y="18716"/>
                      <a:pt x="8002" y="18852"/>
                      <a:pt x="8653" y="18825"/>
                    </a:cubicBezTo>
                    <a:cubicBezTo>
                      <a:pt x="8761" y="18825"/>
                      <a:pt x="8870" y="18797"/>
                      <a:pt x="8924" y="18716"/>
                    </a:cubicBezTo>
                    <a:cubicBezTo>
                      <a:pt x="9006" y="18662"/>
                      <a:pt x="9033" y="18553"/>
                      <a:pt x="9060" y="18418"/>
                    </a:cubicBezTo>
                    <a:cubicBezTo>
                      <a:pt x="9304" y="17306"/>
                      <a:pt x="9440" y="16031"/>
                      <a:pt x="9846" y="14946"/>
                    </a:cubicBezTo>
                    <a:cubicBezTo>
                      <a:pt x="10118" y="15000"/>
                      <a:pt x="10389" y="15000"/>
                      <a:pt x="10687" y="15000"/>
                    </a:cubicBezTo>
                    <a:cubicBezTo>
                      <a:pt x="11175" y="10036"/>
                      <a:pt x="10714" y="5019"/>
                      <a:pt x="10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4"/>
              <p:cNvSpPr/>
              <p:nvPr/>
            </p:nvSpPr>
            <p:spPr>
              <a:xfrm>
                <a:off x="2257246" y="1522315"/>
                <a:ext cx="525290" cy="1070363"/>
              </a:xfrm>
              <a:custGeom>
                <a:avLst/>
                <a:gdLst/>
                <a:ahLst/>
                <a:cxnLst/>
                <a:rect l="l" t="t" r="r" b="b"/>
                <a:pathLst>
                  <a:path w="10064" h="20507" extrusionOk="0">
                    <a:moveTo>
                      <a:pt x="9711" y="12749"/>
                    </a:moveTo>
                    <a:lnTo>
                      <a:pt x="9711" y="12749"/>
                    </a:lnTo>
                    <a:cubicBezTo>
                      <a:pt x="9765" y="11745"/>
                      <a:pt x="9575" y="10715"/>
                      <a:pt x="9494" y="9738"/>
                    </a:cubicBezTo>
                    <a:cubicBezTo>
                      <a:pt x="9358" y="8626"/>
                      <a:pt x="9141" y="7487"/>
                      <a:pt x="8951" y="6375"/>
                    </a:cubicBezTo>
                    <a:cubicBezTo>
                      <a:pt x="8843" y="5832"/>
                      <a:pt x="8762" y="4964"/>
                      <a:pt x="8436" y="4503"/>
                    </a:cubicBezTo>
                    <a:cubicBezTo>
                      <a:pt x="8463" y="4449"/>
                      <a:pt x="8490" y="4368"/>
                      <a:pt x="8545" y="4286"/>
                    </a:cubicBezTo>
                    <a:cubicBezTo>
                      <a:pt x="8599" y="4096"/>
                      <a:pt x="8626" y="3961"/>
                      <a:pt x="8680" y="3798"/>
                    </a:cubicBezTo>
                    <a:cubicBezTo>
                      <a:pt x="8951" y="2035"/>
                      <a:pt x="7216" y="1"/>
                      <a:pt x="5290" y="218"/>
                    </a:cubicBezTo>
                    <a:lnTo>
                      <a:pt x="5181" y="218"/>
                    </a:lnTo>
                    <a:lnTo>
                      <a:pt x="5181" y="218"/>
                    </a:lnTo>
                    <a:cubicBezTo>
                      <a:pt x="5154" y="218"/>
                      <a:pt x="5100" y="218"/>
                      <a:pt x="5073" y="245"/>
                    </a:cubicBezTo>
                    <a:cubicBezTo>
                      <a:pt x="2713" y="679"/>
                      <a:pt x="1357" y="1357"/>
                      <a:pt x="679" y="3337"/>
                    </a:cubicBezTo>
                    <a:cubicBezTo>
                      <a:pt x="1" y="5236"/>
                      <a:pt x="435" y="5832"/>
                      <a:pt x="489" y="5914"/>
                    </a:cubicBezTo>
                    <a:cubicBezTo>
                      <a:pt x="2171" y="5914"/>
                      <a:pt x="3689" y="5832"/>
                      <a:pt x="5344" y="5453"/>
                    </a:cubicBezTo>
                    <a:cubicBezTo>
                      <a:pt x="5642" y="10471"/>
                      <a:pt x="6103" y="15488"/>
                      <a:pt x="5615" y="20506"/>
                    </a:cubicBezTo>
                    <a:cubicBezTo>
                      <a:pt x="5832" y="20506"/>
                      <a:pt x="6049" y="20479"/>
                      <a:pt x="6266" y="20452"/>
                    </a:cubicBezTo>
                    <a:cubicBezTo>
                      <a:pt x="6727" y="20344"/>
                      <a:pt x="7216" y="20154"/>
                      <a:pt x="7487" y="19774"/>
                    </a:cubicBezTo>
                    <a:cubicBezTo>
                      <a:pt x="7921" y="19232"/>
                      <a:pt x="7948" y="18445"/>
                      <a:pt x="8301" y="17848"/>
                    </a:cubicBezTo>
                    <a:cubicBezTo>
                      <a:pt x="8545" y="17441"/>
                      <a:pt x="8870" y="17089"/>
                      <a:pt x="9168" y="16709"/>
                    </a:cubicBezTo>
                    <a:cubicBezTo>
                      <a:pt x="10064" y="15461"/>
                      <a:pt x="9657" y="14132"/>
                      <a:pt x="9711" y="1274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4"/>
              <p:cNvSpPr/>
              <p:nvPr/>
            </p:nvSpPr>
            <p:spPr>
              <a:xfrm>
                <a:off x="1992509" y="1806887"/>
                <a:ext cx="570596" cy="968426"/>
              </a:xfrm>
              <a:custGeom>
                <a:avLst/>
                <a:gdLst/>
                <a:ahLst/>
                <a:cxnLst/>
                <a:rect l="l" t="t" r="r" b="b"/>
                <a:pathLst>
                  <a:path w="10932" h="18554" extrusionOk="0">
                    <a:moveTo>
                      <a:pt x="10931" y="1"/>
                    </a:moveTo>
                    <a:lnTo>
                      <a:pt x="9955" y="1899"/>
                    </a:lnTo>
                    <a:cubicBezTo>
                      <a:pt x="9955" y="1899"/>
                      <a:pt x="9901" y="1194"/>
                      <a:pt x="8599" y="1601"/>
                    </a:cubicBezTo>
                    <a:cubicBezTo>
                      <a:pt x="7243" y="1981"/>
                      <a:pt x="6863" y="15027"/>
                      <a:pt x="6917" y="17143"/>
                    </a:cubicBezTo>
                    <a:cubicBezTo>
                      <a:pt x="6917" y="17713"/>
                      <a:pt x="6944" y="18174"/>
                      <a:pt x="7026" y="18553"/>
                    </a:cubicBezTo>
                    <a:cubicBezTo>
                      <a:pt x="6103" y="18092"/>
                      <a:pt x="5507" y="17089"/>
                      <a:pt x="5154" y="16058"/>
                    </a:cubicBezTo>
                    <a:cubicBezTo>
                      <a:pt x="5127" y="15922"/>
                      <a:pt x="5045" y="15787"/>
                      <a:pt x="4991" y="15651"/>
                    </a:cubicBezTo>
                    <a:cubicBezTo>
                      <a:pt x="5181" y="12261"/>
                      <a:pt x="6185" y="6592"/>
                      <a:pt x="6456" y="4123"/>
                    </a:cubicBezTo>
                    <a:cubicBezTo>
                      <a:pt x="6809" y="787"/>
                      <a:pt x="6619" y="1167"/>
                      <a:pt x="6076" y="1547"/>
                    </a:cubicBezTo>
                    <a:cubicBezTo>
                      <a:pt x="5642" y="1845"/>
                      <a:pt x="3635" y="11745"/>
                      <a:pt x="2387" y="15271"/>
                    </a:cubicBezTo>
                    <a:lnTo>
                      <a:pt x="2252" y="15271"/>
                    </a:lnTo>
                    <a:cubicBezTo>
                      <a:pt x="2008" y="15271"/>
                      <a:pt x="1736" y="15271"/>
                      <a:pt x="1519" y="15190"/>
                    </a:cubicBezTo>
                    <a:cubicBezTo>
                      <a:pt x="0" y="14648"/>
                      <a:pt x="706" y="12288"/>
                      <a:pt x="950" y="11230"/>
                    </a:cubicBezTo>
                    <a:cubicBezTo>
                      <a:pt x="1438" y="9331"/>
                      <a:pt x="2469" y="7704"/>
                      <a:pt x="2984" y="5887"/>
                    </a:cubicBezTo>
                    <a:cubicBezTo>
                      <a:pt x="3472" y="4151"/>
                      <a:pt x="4313" y="2360"/>
                      <a:pt x="5371" y="8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4"/>
              <p:cNvSpPr/>
              <p:nvPr/>
            </p:nvSpPr>
            <p:spPr>
              <a:xfrm>
                <a:off x="2499331" y="1806887"/>
                <a:ext cx="120414" cy="788614"/>
              </a:xfrm>
              <a:custGeom>
                <a:avLst/>
                <a:gdLst/>
                <a:ahLst/>
                <a:cxnLst/>
                <a:rect l="l" t="t" r="r" b="b"/>
                <a:pathLst>
                  <a:path w="2307" h="15109" extrusionOk="0">
                    <a:moveTo>
                      <a:pt x="1818" y="14241"/>
                    </a:moveTo>
                    <a:cubicBezTo>
                      <a:pt x="1764" y="14512"/>
                      <a:pt x="1682" y="14756"/>
                      <a:pt x="1628" y="15000"/>
                    </a:cubicBezTo>
                    <a:cubicBezTo>
                      <a:pt x="1113" y="15109"/>
                      <a:pt x="598" y="15109"/>
                      <a:pt x="136" y="15027"/>
                    </a:cubicBezTo>
                    <a:cubicBezTo>
                      <a:pt x="1" y="14729"/>
                      <a:pt x="272" y="353"/>
                      <a:pt x="272" y="353"/>
                    </a:cubicBezTo>
                    <a:lnTo>
                      <a:pt x="1221" y="1"/>
                    </a:lnTo>
                    <a:cubicBezTo>
                      <a:pt x="1221" y="1"/>
                      <a:pt x="2306" y="11908"/>
                      <a:pt x="1818" y="1424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4"/>
              <p:cNvSpPr/>
              <p:nvPr/>
            </p:nvSpPr>
            <p:spPr>
              <a:xfrm>
                <a:off x="2251609" y="1533641"/>
                <a:ext cx="314318" cy="318598"/>
              </a:xfrm>
              <a:custGeom>
                <a:avLst/>
                <a:gdLst/>
                <a:ahLst/>
                <a:cxnLst/>
                <a:rect l="l" t="t" r="r" b="b"/>
                <a:pathLst>
                  <a:path w="6022" h="6104" extrusionOk="0">
                    <a:moveTo>
                      <a:pt x="5967" y="5236"/>
                    </a:moveTo>
                    <a:cubicBezTo>
                      <a:pt x="5886" y="5344"/>
                      <a:pt x="5723" y="5426"/>
                      <a:pt x="5588" y="5453"/>
                    </a:cubicBezTo>
                    <a:cubicBezTo>
                      <a:pt x="3933" y="5914"/>
                      <a:pt x="2170" y="6104"/>
                      <a:pt x="407" y="5968"/>
                    </a:cubicBezTo>
                    <a:cubicBezTo>
                      <a:pt x="461" y="5887"/>
                      <a:pt x="515" y="5778"/>
                      <a:pt x="570" y="5724"/>
                    </a:cubicBezTo>
                    <a:cubicBezTo>
                      <a:pt x="570" y="5724"/>
                      <a:pt x="0" y="5181"/>
                      <a:pt x="705" y="3120"/>
                    </a:cubicBezTo>
                    <a:cubicBezTo>
                      <a:pt x="1383" y="1140"/>
                      <a:pt x="2740" y="462"/>
                      <a:pt x="5127" y="28"/>
                    </a:cubicBezTo>
                    <a:cubicBezTo>
                      <a:pt x="5154" y="28"/>
                      <a:pt x="5181" y="28"/>
                      <a:pt x="5208" y="1"/>
                    </a:cubicBezTo>
                    <a:cubicBezTo>
                      <a:pt x="4530" y="408"/>
                      <a:pt x="4123" y="1248"/>
                      <a:pt x="3960" y="2035"/>
                    </a:cubicBezTo>
                    <a:cubicBezTo>
                      <a:pt x="3662" y="3256"/>
                      <a:pt x="3689" y="4530"/>
                      <a:pt x="4042" y="5751"/>
                    </a:cubicBezTo>
                    <a:cubicBezTo>
                      <a:pt x="4204" y="5453"/>
                      <a:pt x="4530" y="5344"/>
                      <a:pt x="4801" y="5154"/>
                    </a:cubicBezTo>
                    <a:cubicBezTo>
                      <a:pt x="5588" y="4585"/>
                      <a:pt x="5723" y="3500"/>
                      <a:pt x="5805" y="2523"/>
                    </a:cubicBezTo>
                    <a:cubicBezTo>
                      <a:pt x="5940" y="3310"/>
                      <a:pt x="5994" y="4096"/>
                      <a:pt x="5994" y="4856"/>
                    </a:cubicBezTo>
                    <a:cubicBezTo>
                      <a:pt x="6022" y="4964"/>
                      <a:pt x="6022" y="5100"/>
                      <a:pt x="5967" y="52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a:off x="2636658" y="1719094"/>
                <a:ext cx="130331" cy="579104"/>
              </a:xfrm>
              <a:custGeom>
                <a:avLst/>
                <a:gdLst/>
                <a:ahLst/>
                <a:cxnLst/>
                <a:rect l="l" t="t" r="r" b="b"/>
                <a:pathLst>
                  <a:path w="2497" h="11095" extrusionOk="0">
                    <a:moveTo>
                      <a:pt x="2442" y="8952"/>
                    </a:moveTo>
                    <a:cubicBezTo>
                      <a:pt x="1682" y="9657"/>
                      <a:pt x="760" y="10281"/>
                      <a:pt x="82" y="11095"/>
                    </a:cubicBezTo>
                    <a:cubicBezTo>
                      <a:pt x="760" y="9250"/>
                      <a:pt x="598" y="7243"/>
                      <a:pt x="408" y="5317"/>
                    </a:cubicBezTo>
                    <a:cubicBezTo>
                      <a:pt x="272" y="3853"/>
                      <a:pt x="136" y="2361"/>
                      <a:pt x="1" y="923"/>
                    </a:cubicBezTo>
                    <a:lnTo>
                      <a:pt x="1357" y="1"/>
                    </a:lnTo>
                    <a:cubicBezTo>
                      <a:pt x="1330" y="164"/>
                      <a:pt x="1303" y="299"/>
                      <a:pt x="1221" y="462"/>
                    </a:cubicBezTo>
                    <a:cubicBezTo>
                      <a:pt x="1194" y="543"/>
                      <a:pt x="1167" y="598"/>
                      <a:pt x="1140" y="706"/>
                    </a:cubicBezTo>
                    <a:cubicBezTo>
                      <a:pt x="1493" y="1140"/>
                      <a:pt x="1520" y="2035"/>
                      <a:pt x="1628" y="2578"/>
                    </a:cubicBezTo>
                    <a:cubicBezTo>
                      <a:pt x="1872" y="3690"/>
                      <a:pt x="2035" y="4802"/>
                      <a:pt x="2171" y="5941"/>
                    </a:cubicBezTo>
                    <a:cubicBezTo>
                      <a:pt x="2306" y="6945"/>
                      <a:pt x="2496" y="7975"/>
                      <a:pt x="2442" y="89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4"/>
              <p:cNvSpPr/>
              <p:nvPr/>
            </p:nvSpPr>
            <p:spPr>
              <a:xfrm>
                <a:off x="2530491" y="1522315"/>
                <a:ext cx="208154" cy="259148"/>
              </a:xfrm>
              <a:custGeom>
                <a:avLst/>
                <a:gdLst/>
                <a:ahLst/>
                <a:cxnLst/>
                <a:rect l="l" t="t" r="r" b="b"/>
                <a:pathLst>
                  <a:path w="3988" h="4965" extrusionOk="0">
                    <a:moveTo>
                      <a:pt x="3255" y="4286"/>
                    </a:moveTo>
                    <a:cubicBezTo>
                      <a:pt x="2686" y="4503"/>
                      <a:pt x="2116" y="4720"/>
                      <a:pt x="1492" y="4964"/>
                    </a:cubicBezTo>
                    <a:cubicBezTo>
                      <a:pt x="2360" y="3879"/>
                      <a:pt x="2306" y="2171"/>
                      <a:pt x="1438" y="1113"/>
                    </a:cubicBezTo>
                    <a:cubicBezTo>
                      <a:pt x="1058" y="679"/>
                      <a:pt x="543" y="381"/>
                      <a:pt x="1" y="218"/>
                    </a:cubicBezTo>
                    <a:cubicBezTo>
                      <a:pt x="2089" y="1"/>
                      <a:pt x="3988" y="2442"/>
                      <a:pt x="3255" y="42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4"/>
              <p:cNvSpPr/>
              <p:nvPr/>
            </p:nvSpPr>
            <p:spPr>
              <a:xfrm>
                <a:off x="2245920" y="1717684"/>
                <a:ext cx="492721" cy="138787"/>
              </a:xfrm>
              <a:custGeom>
                <a:avLst/>
                <a:gdLst/>
                <a:ahLst/>
                <a:cxnLst/>
                <a:rect l="l" t="t" r="r" b="b"/>
                <a:pathLst>
                  <a:path w="9440" h="2659" extrusionOk="0">
                    <a:moveTo>
                      <a:pt x="8626" y="218"/>
                    </a:moveTo>
                    <a:cubicBezTo>
                      <a:pt x="6185" y="1683"/>
                      <a:pt x="3228" y="1845"/>
                      <a:pt x="435" y="1791"/>
                    </a:cubicBezTo>
                    <a:cubicBezTo>
                      <a:pt x="1" y="1791"/>
                      <a:pt x="1" y="2469"/>
                      <a:pt x="435" y="2496"/>
                    </a:cubicBezTo>
                    <a:cubicBezTo>
                      <a:pt x="3364" y="2659"/>
                      <a:pt x="6456" y="2442"/>
                      <a:pt x="8979" y="896"/>
                    </a:cubicBezTo>
                    <a:cubicBezTo>
                      <a:pt x="9440" y="625"/>
                      <a:pt x="9006" y="1"/>
                      <a:pt x="8626" y="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44"/>
            <p:cNvGrpSpPr/>
            <p:nvPr/>
          </p:nvGrpSpPr>
          <p:grpSpPr>
            <a:xfrm>
              <a:off x="3425461" y="3193716"/>
              <a:ext cx="904408" cy="2594418"/>
              <a:chOff x="4258607" y="1492636"/>
              <a:chExt cx="1025058" cy="2940516"/>
            </a:xfrm>
          </p:grpSpPr>
          <p:sp>
            <p:nvSpPr>
              <p:cNvPr id="899" name="Google Shape;899;p44"/>
              <p:cNvSpPr/>
              <p:nvPr/>
            </p:nvSpPr>
            <p:spPr>
              <a:xfrm>
                <a:off x="4731501" y="1562004"/>
                <a:ext cx="143014" cy="403520"/>
              </a:xfrm>
              <a:custGeom>
                <a:avLst/>
                <a:gdLst/>
                <a:ahLst/>
                <a:cxnLst/>
                <a:rect l="l" t="t" r="r" b="b"/>
                <a:pathLst>
                  <a:path w="2740" h="7731" extrusionOk="0">
                    <a:moveTo>
                      <a:pt x="190" y="4394"/>
                    </a:moveTo>
                    <a:cubicBezTo>
                      <a:pt x="353" y="5615"/>
                      <a:pt x="678" y="7242"/>
                      <a:pt x="1818" y="7730"/>
                    </a:cubicBezTo>
                    <a:cubicBezTo>
                      <a:pt x="1790" y="7676"/>
                      <a:pt x="1763" y="7622"/>
                      <a:pt x="1763" y="7595"/>
                    </a:cubicBezTo>
                    <a:lnTo>
                      <a:pt x="1763" y="7595"/>
                    </a:lnTo>
                    <a:cubicBezTo>
                      <a:pt x="1763" y="7486"/>
                      <a:pt x="1845" y="7405"/>
                      <a:pt x="1926" y="7378"/>
                    </a:cubicBezTo>
                    <a:cubicBezTo>
                      <a:pt x="2387" y="6998"/>
                      <a:pt x="2631" y="6401"/>
                      <a:pt x="2658" y="5832"/>
                    </a:cubicBezTo>
                    <a:cubicBezTo>
                      <a:pt x="2740" y="5208"/>
                      <a:pt x="2604" y="4638"/>
                      <a:pt x="2496" y="4069"/>
                    </a:cubicBezTo>
                    <a:cubicBezTo>
                      <a:pt x="2387" y="3445"/>
                      <a:pt x="2333" y="2713"/>
                      <a:pt x="2197" y="2034"/>
                    </a:cubicBezTo>
                    <a:cubicBezTo>
                      <a:pt x="2116" y="1682"/>
                      <a:pt x="2035" y="1356"/>
                      <a:pt x="1899" y="1085"/>
                    </a:cubicBezTo>
                    <a:cubicBezTo>
                      <a:pt x="1682" y="678"/>
                      <a:pt x="1411" y="299"/>
                      <a:pt x="1112" y="0"/>
                    </a:cubicBezTo>
                    <a:cubicBezTo>
                      <a:pt x="353" y="1275"/>
                      <a:pt x="0" y="2767"/>
                      <a:pt x="190" y="4394"/>
                    </a:cubicBez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4"/>
              <p:cNvSpPr/>
              <p:nvPr/>
            </p:nvSpPr>
            <p:spPr>
              <a:xfrm>
                <a:off x="4268524" y="1509599"/>
                <a:ext cx="1015141" cy="2923546"/>
              </a:xfrm>
              <a:custGeom>
                <a:avLst/>
                <a:gdLst/>
                <a:ahLst/>
                <a:cxnLst/>
                <a:rect l="l" t="t" r="r" b="b"/>
                <a:pathLst>
                  <a:path w="19449" h="56012" extrusionOk="0">
                    <a:moveTo>
                      <a:pt x="19259" y="55143"/>
                    </a:moveTo>
                    <a:cubicBezTo>
                      <a:pt x="19232" y="55143"/>
                      <a:pt x="17469" y="55225"/>
                      <a:pt x="15136" y="55387"/>
                    </a:cubicBezTo>
                    <a:cubicBezTo>
                      <a:pt x="14621" y="55415"/>
                      <a:pt x="14105" y="55442"/>
                      <a:pt x="13563" y="55469"/>
                    </a:cubicBezTo>
                    <a:cubicBezTo>
                      <a:pt x="9060" y="55740"/>
                      <a:pt x="4558" y="56011"/>
                      <a:pt x="1" y="55821"/>
                    </a:cubicBezTo>
                    <a:cubicBezTo>
                      <a:pt x="1628" y="48200"/>
                      <a:pt x="2442" y="40469"/>
                      <a:pt x="3310" y="32712"/>
                    </a:cubicBezTo>
                    <a:cubicBezTo>
                      <a:pt x="3473" y="31193"/>
                      <a:pt x="3635" y="29674"/>
                      <a:pt x="3473" y="28182"/>
                    </a:cubicBezTo>
                    <a:cubicBezTo>
                      <a:pt x="3201" y="25714"/>
                      <a:pt x="2388" y="23381"/>
                      <a:pt x="1954" y="20886"/>
                    </a:cubicBezTo>
                    <a:cubicBezTo>
                      <a:pt x="1493" y="18309"/>
                      <a:pt x="1303" y="15705"/>
                      <a:pt x="1411" y="13129"/>
                    </a:cubicBezTo>
                    <a:lnTo>
                      <a:pt x="1411" y="12857"/>
                    </a:lnTo>
                    <a:cubicBezTo>
                      <a:pt x="1438" y="12586"/>
                      <a:pt x="1465" y="12288"/>
                      <a:pt x="1574" y="12016"/>
                    </a:cubicBezTo>
                    <a:cubicBezTo>
                      <a:pt x="1818" y="11474"/>
                      <a:pt x="2279" y="11121"/>
                      <a:pt x="2686" y="10715"/>
                    </a:cubicBezTo>
                    <a:cubicBezTo>
                      <a:pt x="3473" y="9901"/>
                      <a:pt x="3852" y="8951"/>
                      <a:pt x="3988" y="8002"/>
                    </a:cubicBezTo>
                    <a:cubicBezTo>
                      <a:pt x="4151" y="6890"/>
                      <a:pt x="4042" y="5669"/>
                      <a:pt x="4015" y="4530"/>
                    </a:cubicBezTo>
                    <a:cubicBezTo>
                      <a:pt x="3988" y="3445"/>
                      <a:pt x="4259" y="2306"/>
                      <a:pt x="4883" y="1465"/>
                    </a:cubicBezTo>
                    <a:cubicBezTo>
                      <a:pt x="5073" y="1221"/>
                      <a:pt x="5290" y="1031"/>
                      <a:pt x="5534" y="841"/>
                    </a:cubicBezTo>
                    <a:cubicBezTo>
                      <a:pt x="5697" y="760"/>
                      <a:pt x="5887" y="624"/>
                      <a:pt x="6049" y="543"/>
                    </a:cubicBezTo>
                    <a:cubicBezTo>
                      <a:pt x="6890" y="109"/>
                      <a:pt x="7921" y="1"/>
                      <a:pt x="8816" y="326"/>
                    </a:cubicBezTo>
                    <a:cubicBezTo>
                      <a:pt x="9277" y="462"/>
                      <a:pt x="9630" y="733"/>
                      <a:pt x="9955" y="1031"/>
                    </a:cubicBezTo>
                    <a:cubicBezTo>
                      <a:pt x="9196" y="2360"/>
                      <a:pt x="8816" y="3852"/>
                      <a:pt x="9033" y="5480"/>
                    </a:cubicBezTo>
                    <a:cubicBezTo>
                      <a:pt x="9196" y="6700"/>
                      <a:pt x="9494" y="8328"/>
                      <a:pt x="10660" y="8789"/>
                    </a:cubicBezTo>
                    <a:lnTo>
                      <a:pt x="10688" y="8816"/>
                    </a:lnTo>
                    <a:cubicBezTo>
                      <a:pt x="11122" y="9277"/>
                      <a:pt x="11718" y="9575"/>
                      <a:pt x="12261" y="9874"/>
                    </a:cubicBezTo>
                    <a:cubicBezTo>
                      <a:pt x="12749" y="10145"/>
                      <a:pt x="13291" y="10416"/>
                      <a:pt x="13807" y="10715"/>
                    </a:cubicBezTo>
                    <a:cubicBezTo>
                      <a:pt x="14838" y="11338"/>
                      <a:pt x="15814" y="12152"/>
                      <a:pt x="16275" y="13210"/>
                    </a:cubicBezTo>
                    <a:cubicBezTo>
                      <a:pt x="16546" y="13780"/>
                      <a:pt x="16519" y="14458"/>
                      <a:pt x="16628" y="15054"/>
                    </a:cubicBezTo>
                    <a:cubicBezTo>
                      <a:pt x="16872" y="16600"/>
                      <a:pt x="17686" y="18038"/>
                      <a:pt x="18174" y="19503"/>
                    </a:cubicBezTo>
                    <a:cubicBezTo>
                      <a:pt x="18581" y="20669"/>
                      <a:pt x="19340" y="21754"/>
                      <a:pt x="19096" y="23029"/>
                    </a:cubicBezTo>
                    <a:cubicBezTo>
                      <a:pt x="18988" y="23653"/>
                      <a:pt x="18662" y="24114"/>
                      <a:pt x="18228" y="24548"/>
                    </a:cubicBezTo>
                    <a:cubicBezTo>
                      <a:pt x="17875" y="24900"/>
                      <a:pt x="17496" y="25172"/>
                      <a:pt x="17143" y="25443"/>
                    </a:cubicBezTo>
                    <a:lnTo>
                      <a:pt x="17143" y="25551"/>
                    </a:lnTo>
                    <a:cubicBezTo>
                      <a:pt x="18120" y="31437"/>
                      <a:pt x="18662" y="37431"/>
                      <a:pt x="18689" y="43453"/>
                    </a:cubicBezTo>
                    <a:cubicBezTo>
                      <a:pt x="18689" y="44267"/>
                      <a:pt x="18689" y="45080"/>
                      <a:pt x="18771" y="45894"/>
                    </a:cubicBezTo>
                    <a:cubicBezTo>
                      <a:pt x="18798" y="46382"/>
                      <a:pt x="18852" y="46871"/>
                      <a:pt x="18933" y="47386"/>
                    </a:cubicBezTo>
                    <a:cubicBezTo>
                      <a:pt x="19069" y="48145"/>
                      <a:pt x="19340" y="48959"/>
                      <a:pt x="19232" y="49746"/>
                    </a:cubicBezTo>
                    <a:cubicBezTo>
                      <a:pt x="19096" y="50668"/>
                      <a:pt x="18933" y="51210"/>
                      <a:pt x="19042" y="52187"/>
                    </a:cubicBezTo>
                    <a:cubicBezTo>
                      <a:pt x="19069" y="52295"/>
                      <a:pt x="19449" y="55062"/>
                      <a:pt x="19259" y="551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4"/>
              <p:cNvSpPr/>
              <p:nvPr/>
            </p:nvSpPr>
            <p:spPr>
              <a:xfrm>
                <a:off x="5122239" y="2837569"/>
                <a:ext cx="127460" cy="1078871"/>
              </a:xfrm>
              <a:custGeom>
                <a:avLst/>
                <a:gdLst/>
                <a:ahLst/>
                <a:cxnLst/>
                <a:rect l="l" t="t" r="r" b="b"/>
                <a:pathLst>
                  <a:path w="2442" h="20670" extrusionOk="0">
                    <a:moveTo>
                      <a:pt x="2442" y="20344"/>
                    </a:moveTo>
                    <a:lnTo>
                      <a:pt x="841" y="20669"/>
                    </a:lnTo>
                    <a:cubicBezTo>
                      <a:pt x="841" y="20669"/>
                      <a:pt x="787" y="18499"/>
                      <a:pt x="841" y="17116"/>
                    </a:cubicBezTo>
                    <a:cubicBezTo>
                      <a:pt x="923" y="15760"/>
                      <a:pt x="0" y="896"/>
                      <a:pt x="0" y="896"/>
                    </a:cubicBezTo>
                    <a:lnTo>
                      <a:pt x="841" y="1"/>
                    </a:lnTo>
                    <a:cubicBezTo>
                      <a:pt x="1818" y="5887"/>
                      <a:pt x="2360" y="11908"/>
                      <a:pt x="2415" y="17902"/>
                    </a:cubicBezTo>
                    <a:cubicBezTo>
                      <a:pt x="2415" y="18716"/>
                      <a:pt x="2360" y="19530"/>
                      <a:pt x="2442" y="2034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4"/>
              <p:cNvSpPr/>
              <p:nvPr/>
            </p:nvSpPr>
            <p:spPr>
              <a:xfrm>
                <a:off x="4990549" y="2064599"/>
                <a:ext cx="288899" cy="723475"/>
              </a:xfrm>
              <a:custGeom>
                <a:avLst/>
                <a:gdLst/>
                <a:ahLst/>
                <a:cxnLst/>
                <a:rect l="l" t="t" r="r" b="b"/>
                <a:pathLst>
                  <a:path w="5535" h="13861" extrusionOk="0">
                    <a:moveTo>
                      <a:pt x="5290" y="12341"/>
                    </a:moveTo>
                    <a:cubicBezTo>
                      <a:pt x="5182" y="12938"/>
                      <a:pt x="4856" y="13426"/>
                      <a:pt x="4422" y="13860"/>
                    </a:cubicBezTo>
                    <a:lnTo>
                      <a:pt x="4422" y="12667"/>
                    </a:lnTo>
                    <a:cubicBezTo>
                      <a:pt x="4422" y="11257"/>
                      <a:pt x="3446" y="10063"/>
                      <a:pt x="2795" y="8897"/>
                    </a:cubicBezTo>
                    <a:cubicBezTo>
                      <a:pt x="2035" y="7595"/>
                      <a:pt x="1764" y="5859"/>
                      <a:pt x="1493" y="4367"/>
                    </a:cubicBezTo>
                    <a:cubicBezTo>
                      <a:pt x="1303" y="3255"/>
                      <a:pt x="1086" y="678"/>
                      <a:pt x="1" y="0"/>
                    </a:cubicBezTo>
                    <a:cubicBezTo>
                      <a:pt x="1032" y="597"/>
                      <a:pt x="2008" y="1411"/>
                      <a:pt x="2469" y="2468"/>
                    </a:cubicBezTo>
                    <a:cubicBezTo>
                      <a:pt x="2768" y="3038"/>
                      <a:pt x="2713" y="3716"/>
                      <a:pt x="2822" y="4340"/>
                    </a:cubicBezTo>
                    <a:cubicBezTo>
                      <a:pt x="3066" y="5859"/>
                      <a:pt x="3880" y="7324"/>
                      <a:pt x="4368" y="8761"/>
                    </a:cubicBezTo>
                    <a:cubicBezTo>
                      <a:pt x="4748" y="9955"/>
                      <a:pt x="5534" y="11040"/>
                      <a:pt x="5290" y="1234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4"/>
              <p:cNvSpPr/>
              <p:nvPr/>
            </p:nvSpPr>
            <p:spPr>
              <a:xfrm>
                <a:off x="4258607" y="1853623"/>
                <a:ext cx="897650" cy="2579529"/>
              </a:xfrm>
              <a:custGeom>
                <a:avLst/>
                <a:gdLst/>
                <a:ahLst/>
                <a:cxnLst/>
                <a:rect l="l" t="t" r="r" b="b"/>
                <a:pathLst>
                  <a:path w="17198" h="49421" extrusionOk="0">
                    <a:moveTo>
                      <a:pt x="17143" y="18852"/>
                    </a:moveTo>
                    <a:cubicBezTo>
                      <a:pt x="16845" y="19313"/>
                      <a:pt x="14349" y="21591"/>
                      <a:pt x="14132" y="22025"/>
                    </a:cubicBezTo>
                    <a:cubicBezTo>
                      <a:pt x="13888" y="22513"/>
                      <a:pt x="14295" y="24602"/>
                      <a:pt x="14485" y="31220"/>
                    </a:cubicBezTo>
                    <a:cubicBezTo>
                      <a:pt x="14621" y="36428"/>
                      <a:pt x="13861" y="45325"/>
                      <a:pt x="13563" y="48878"/>
                    </a:cubicBezTo>
                    <a:cubicBezTo>
                      <a:pt x="9060" y="49149"/>
                      <a:pt x="4531" y="49420"/>
                      <a:pt x="1" y="49230"/>
                    </a:cubicBezTo>
                    <a:cubicBezTo>
                      <a:pt x="1628" y="41609"/>
                      <a:pt x="2442" y="33878"/>
                      <a:pt x="3283" y="26121"/>
                    </a:cubicBezTo>
                    <a:cubicBezTo>
                      <a:pt x="3446" y="24602"/>
                      <a:pt x="3636" y="23083"/>
                      <a:pt x="3446" y="21591"/>
                    </a:cubicBezTo>
                    <a:cubicBezTo>
                      <a:pt x="3174" y="19123"/>
                      <a:pt x="2361" y="16790"/>
                      <a:pt x="1927" y="14295"/>
                    </a:cubicBezTo>
                    <a:cubicBezTo>
                      <a:pt x="1493" y="11718"/>
                      <a:pt x="1276" y="9114"/>
                      <a:pt x="1384" y="6538"/>
                    </a:cubicBezTo>
                    <a:lnTo>
                      <a:pt x="1384" y="6266"/>
                    </a:lnTo>
                    <a:cubicBezTo>
                      <a:pt x="1411" y="5995"/>
                      <a:pt x="1466" y="5697"/>
                      <a:pt x="1547" y="5425"/>
                    </a:cubicBezTo>
                    <a:cubicBezTo>
                      <a:pt x="1791" y="4883"/>
                      <a:pt x="2279" y="4530"/>
                      <a:pt x="2686" y="4124"/>
                    </a:cubicBezTo>
                    <a:cubicBezTo>
                      <a:pt x="3446" y="3310"/>
                      <a:pt x="3825" y="2360"/>
                      <a:pt x="3961" y="1384"/>
                    </a:cubicBezTo>
                    <a:cubicBezTo>
                      <a:pt x="5670" y="570"/>
                      <a:pt x="7189" y="1"/>
                      <a:pt x="7189" y="1"/>
                    </a:cubicBezTo>
                    <a:lnTo>
                      <a:pt x="9277" y="3147"/>
                    </a:lnTo>
                    <a:lnTo>
                      <a:pt x="12234" y="3256"/>
                    </a:lnTo>
                    <a:cubicBezTo>
                      <a:pt x="12234" y="3256"/>
                      <a:pt x="12912" y="5561"/>
                      <a:pt x="12912" y="7189"/>
                    </a:cubicBezTo>
                    <a:cubicBezTo>
                      <a:pt x="12912" y="8816"/>
                      <a:pt x="13265" y="11121"/>
                      <a:pt x="13726" y="12396"/>
                    </a:cubicBezTo>
                    <a:cubicBezTo>
                      <a:pt x="14214" y="13698"/>
                      <a:pt x="14349" y="19394"/>
                      <a:pt x="17143" y="18797"/>
                    </a:cubicBezTo>
                    <a:cubicBezTo>
                      <a:pt x="17197" y="18743"/>
                      <a:pt x="17197" y="18770"/>
                      <a:pt x="17143" y="188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4"/>
              <p:cNvSpPr/>
              <p:nvPr/>
            </p:nvSpPr>
            <p:spPr>
              <a:xfrm>
                <a:off x="4367644" y="1492636"/>
                <a:ext cx="552171" cy="1514855"/>
              </a:xfrm>
              <a:custGeom>
                <a:avLst/>
                <a:gdLst/>
                <a:ahLst/>
                <a:cxnLst/>
                <a:rect l="l" t="t" r="r" b="b"/>
                <a:pathLst>
                  <a:path w="10579" h="29023" extrusionOk="0">
                    <a:moveTo>
                      <a:pt x="10579" y="11284"/>
                    </a:moveTo>
                    <a:cubicBezTo>
                      <a:pt x="10579" y="11528"/>
                      <a:pt x="10552" y="11718"/>
                      <a:pt x="10552" y="11962"/>
                    </a:cubicBezTo>
                    <a:cubicBezTo>
                      <a:pt x="10497" y="12884"/>
                      <a:pt x="10416" y="13833"/>
                      <a:pt x="10280" y="14755"/>
                    </a:cubicBezTo>
                    <a:cubicBezTo>
                      <a:pt x="10145" y="15732"/>
                      <a:pt x="9657" y="16329"/>
                      <a:pt x="9168" y="17197"/>
                    </a:cubicBezTo>
                    <a:cubicBezTo>
                      <a:pt x="8300" y="18580"/>
                      <a:pt x="7432" y="19990"/>
                      <a:pt x="7026" y="21591"/>
                    </a:cubicBezTo>
                    <a:cubicBezTo>
                      <a:pt x="6212" y="24656"/>
                      <a:pt x="3879" y="29023"/>
                      <a:pt x="3879" y="29023"/>
                    </a:cubicBezTo>
                    <a:cubicBezTo>
                      <a:pt x="4042" y="28751"/>
                      <a:pt x="3364" y="27260"/>
                      <a:pt x="3255" y="26934"/>
                    </a:cubicBezTo>
                    <a:lnTo>
                      <a:pt x="1845" y="21970"/>
                    </a:lnTo>
                    <a:cubicBezTo>
                      <a:pt x="1574" y="20994"/>
                      <a:pt x="1357" y="19963"/>
                      <a:pt x="1031" y="19014"/>
                    </a:cubicBezTo>
                    <a:cubicBezTo>
                      <a:pt x="787" y="18363"/>
                      <a:pt x="434" y="17820"/>
                      <a:pt x="299" y="17142"/>
                    </a:cubicBezTo>
                    <a:cubicBezTo>
                      <a:pt x="0" y="15217"/>
                      <a:pt x="407" y="12992"/>
                      <a:pt x="1031" y="11148"/>
                    </a:cubicBezTo>
                    <a:cubicBezTo>
                      <a:pt x="1357" y="10090"/>
                      <a:pt x="1981" y="9222"/>
                      <a:pt x="2116" y="8137"/>
                    </a:cubicBezTo>
                    <a:cubicBezTo>
                      <a:pt x="2252" y="7052"/>
                      <a:pt x="2143" y="5940"/>
                      <a:pt x="2116" y="4855"/>
                    </a:cubicBezTo>
                    <a:cubicBezTo>
                      <a:pt x="2062" y="3770"/>
                      <a:pt x="2333" y="2631"/>
                      <a:pt x="2984" y="1790"/>
                    </a:cubicBezTo>
                    <a:cubicBezTo>
                      <a:pt x="3147" y="1546"/>
                      <a:pt x="3391" y="1356"/>
                      <a:pt x="3635" y="1194"/>
                    </a:cubicBezTo>
                    <a:cubicBezTo>
                      <a:pt x="3798" y="1085"/>
                      <a:pt x="3961" y="949"/>
                      <a:pt x="4150" y="868"/>
                    </a:cubicBezTo>
                    <a:cubicBezTo>
                      <a:pt x="4720" y="543"/>
                      <a:pt x="5290" y="326"/>
                      <a:pt x="5832" y="244"/>
                    </a:cubicBezTo>
                    <a:cubicBezTo>
                      <a:pt x="7188" y="0"/>
                      <a:pt x="8409" y="570"/>
                      <a:pt x="9575" y="2496"/>
                    </a:cubicBezTo>
                    <a:cubicBezTo>
                      <a:pt x="9385" y="2740"/>
                      <a:pt x="9223" y="3038"/>
                      <a:pt x="9114" y="3391"/>
                    </a:cubicBezTo>
                    <a:cubicBezTo>
                      <a:pt x="8517" y="5127"/>
                      <a:pt x="8707" y="6347"/>
                      <a:pt x="9521" y="7920"/>
                    </a:cubicBezTo>
                    <a:cubicBezTo>
                      <a:pt x="9846" y="8544"/>
                      <a:pt x="10199" y="9141"/>
                      <a:pt x="10416" y="9792"/>
                    </a:cubicBezTo>
                    <a:cubicBezTo>
                      <a:pt x="10470" y="10063"/>
                      <a:pt x="10525" y="10334"/>
                      <a:pt x="10552" y="10606"/>
                    </a:cubicBezTo>
                    <a:cubicBezTo>
                      <a:pt x="10579" y="10823"/>
                      <a:pt x="10579" y="11040"/>
                      <a:pt x="10579" y="11284"/>
                    </a:cubicBezTo>
                    <a:close/>
                  </a:path>
                </a:pathLst>
              </a:custGeom>
              <a:solidFill>
                <a:srgbClr val="741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4"/>
              <p:cNvSpPr/>
              <p:nvPr/>
            </p:nvSpPr>
            <p:spPr>
              <a:xfrm>
                <a:off x="4367644" y="1505371"/>
                <a:ext cx="552171" cy="1502120"/>
              </a:xfrm>
              <a:custGeom>
                <a:avLst/>
                <a:gdLst/>
                <a:ahLst/>
                <a:cxnLst/>
                <a:rect l="l" t="t" r="r" b="b"/>
                <a:pathLst>
                  <a:path w="10579" h="28779" extrusionOk="0">
                    <a:moveTo>
                      <a:pt x="10579" y="11040"/>
                    </a:moveTo>
                    <a:cubicBezTo>
                      <a:pt x="10579" y="11284"/>
                      <a:pt x="10552" y="11474"/>
                      <a:pt x="10552" y="11718"/>
                    </a:cubicBezTo>
                    <a:cubicBezTo>
                      <a:pt x="10497" y="12640"/>
                      <a:pt x="10416" y="13589"/>
                      <a:pt x="10280" y="14511"/>
                    </a:cubicBezTo>
                    <a:cubicBezTo>
                      <a:pt x="10145" y="15488"/>
                      <a:pt x="9657" y="16085"/>
                      <a:pt x="9168" y="16953"/>
                    </a:cubicBezTo>
                    <a:cubicBezTo>
                      <a:pt x="8300" y="18336"/>
                      <a:pt x="7432" y="19746"/>
                      <a:pt x="7026" y="21347"/>
                    </a:cubicBezTo>
                    <a:cubicBezTo>
                      <a:pt x="6212" y="24412"/>
                      <a:pt x="3879" y="28779"/>
                      <a:pt x="3879" y="28779"/>
                    </a:cubicBezTo>
                    <a:cubicBezTo>
                      <a:pt x="4042" y="28507"/>
                      <a:pt x="3364" y="27016"/>
                      <a:pt x="3255" y="26690"/>
                    </a:cubicBezTo>
                    <a:lnTo>
                      <a:pt x="1845" y="21726"/>
                    </a:lnTo>
                    <a:cubicBezTo>
                      <a:pt x="1574" y="20750"/>
                      <a:pt x="1357" y="19719"/>
                      <a:pt x="1031" y="18770"/>
                    </a:cubicBezTo>
                    <a:cubicBezTo>
                      <a:pt x="787" y="18119"/>
                      <a:pt x="434" y="17576"/>
                      <a:pt x="299" y="16898"/>
                    </a:cubicBezTo>
                    <a:cubicBezTo>
                      <a:pt x="0" y="14973"/>
                      <a:pt x="407" y="12748"/>
                      <a:pt x="1031" y="10904"/>
                    </a:cubicBezTo>
                    <a:cubicBezTo>
                      <a:pt x="1357" y="9846"/>
                      <a:pt x="1981" y="8978"/>
                      <a:pt x="2116" y="7893"/>
                    </a:cubicBezTo>
                    <a:cubicBezTo>
                      <a:pt x="2252" y="6808"/>
                      <a:pt x="2143" y="5696"/>
                      <a:pt x="2116" y="4611"/>
                    </a:cubicBezTo>
                    <a:cubicBezTo>
                      <a:pt x="2062" y="3526"/>
                      <a:pt x="2333" y="2387"/>
                      <a:pt x="2984" y="1546"/>
                    </a:cubicBezTo>
                    <a:cubicBezTo>
                      <a:pt x="3147" y="1302"/>
                      <a:pt x="3391" y="1112"/>
                      <a:pt x="3635" y="950"/>
                    </a:cubicBezTo>
                    <a:cubicBezTo>
                      <a:pt x="3798" y="841"/>
                      <a:pt x="3961" y="705"/>
                      <a:pt x="4150" y="624"/>
                    </a:cubicBezTo>
                    <a:cubicBezTo>
                      <a:pt x="4720" y="299"/>
                      <a:pt x="5290" y="82"/>
                      <a:pt x="5832" y="0"/>
                    </a:cubicBezTo>
                    <a:cubicBezTo>
                      <a:pt x="5913" y="27"/>
                      <a:pt x="5968" y="82"/>
                      <a:pt x="6049" y="136"/>
                    </a:cubicBezTo>
                    <a:cubicBezTo>
                      <a:pt x="6917" y="705"/>
                      <a:pt x="7677" y="1546"/>
                      <a:pt x="7894" y="2577"/>
                    </a:cubicBezTo>
                    <a:cubicBezTo>
                      <a:pt x="8219" y="3879"/>
                      <a:pt x="7704" y="5235"/>
                      <a:pt x="7866" y="6591"/>
                    </a:cubicBezTo>
                    <a:cubicBezTo>
                      <a:pt x="7975" y="7405"/>
                      <a:pt x="8355" y="8219"/>
                      <a:pt x="8300" y="9032"/>
                    </a:cubicBezTo>
                    <a:cubicBezTo>
                      <a:pt x="8246" y="10470"/>
                      <a:pt x="6998" y="11799"/>
                      <a:pt x="7432" y="13155"/>
                    </a:cubicBezTo>
                    <a:cubicBezTo>
                      <a:pt x="8111" y="12152"/>
                      <a:pt x="8978" y="11311"/>
                      <a:pt x="10009" y="10660"/>
                    </a:cubicBezTo>
                    <a:cubicBezTo>
                      <a:pt x="10145" y="10579"/>
                      <a:pt x="10335" y="10497"/>
                      <a:pt x="10525" y="10443"/>
                    </a:cubicBezTo>
                    <a:cubicBezTo>
                      <a:pt x="10579" y="10579"/>
                      <a:pt x="10579" y="10796"/>
                      <a:pt x="10579" y="110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4"/>
              <p:cNvSpPr/>
              <p:nvPr/>
            </p:nvSpPr>
            <p:spPr>
              <a:xfrm>
                <a:off x="5242602" y="1832379"/>
                <a:ext cx="52" cy="52"/>
              </a:xfrm>
              <a:custGeom>
                <a:avLst/>
                <a:gdLst/>
                <a:ahLst/>
                <a:cxnLst/>
                <a:rect l="l" t="t" r="r" b="b"/>
                <a:pathLst>
                  <a:path w="1" h="1" extrusionOk="0">
                    <a:moveTo>
                      <a:pt x="0" y="1"/>
                    </a:moveTo>
                    <a:close/>
                  </a:path>
                </a:pathLst>
              </a:custGeom>
              <a:solidFill>
                <a:srgbClr val="B16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7" name="Google Shape;907;p44"/>
          <p:cNvGrpSpPr/>
          <p:nvPr/>
        </p:nvGrpSpPr>
        <p:grpSpPr>
          <a:xfrm rot="2060894">
            <a:off x="7001001" y="4040274"/>
            <a:ext cx="1630639" cy="1333571"/>
            <a:chOff x="410350" y="3677300"/>
            <a:chExt cx="800175" cy="654400"/>
          </a:xfrm>
        </p:grpSpPr>
        <p:sp>
          <p:nvSpPr>
            <p:cNvPr id="908" name="Google Shape;908;p44"/>
            <p:cNvSpPr/>
            <p:nvPr/>
          </p:nvSpPr>
          <p:spPr>
            <a:xfrm>
              <a:off x="410350" y="3677300"/>
              <a:ext cx="800175" cy="654400"/>
            </a:xfrm>
            <a:custGeom>
              <a:avLst/>
              <a:gdLst/>
              <a:ahLst/>
              <a:cxnLst/>
              <a:rect l="l" t="t" r="r" b="b"/>
              <a:pathLst>
                <a:path w="32007" h="26176" extrusionOk="0">
                  <a:moveTo>
                    <a:pt x="31898" y="25633"/>
                  </a:moveTo>
                  <a:cubicBezTo>
                    <a:pt x="31112" y="23734"/>
                    <a:pt x="30162" y="22079"/>
                    <a:pt x="29186" y="20506"/>
                  </a:cubicBezTo>
                  <a:lnTo>
                    <a:pt x="29077" y="20316"/>
                  </a:lnTo>
                  <a:cubicBezTo>
                    <a:pt x="29267" y="19910"/>
                    <a:pt x="29430" y="19530"/>
                    <a:pt x="29620" y="19204"/>
                  </a:cubicBezTo>
                  <a:cubicBezTo>
                    <a:pt x="30569" y="17713"/>
                    <a:pt x="31464" y="15949"/>
                    <a:pt x="31383" y="13671"/>
                  </a:cubicBezTo>
                  <a:cubicBezTo>
                    <a:pt x="31329" y="12044"/>
                    <a:pt x="30759" y="10389"/>
                    <a:pt x="29891" y="8897"/>
                  </a:cubicBezTo>
                  <a:cubicBezTo>
                    <a:pt x="29593" y="8355"/>
                    <a:pt x="29267" y="7839"/>
                    <a:pt x="28887" y="7351"/>
                  </a:cubicBezTo>
                  <a:cubicBezTo>
                    <a:pt x="28670" y="7134"/>
                    <a:pt x="28508" y="6863"/>
                    <a:pt x="28318" y="6619"/>
                  </a:cubicBezTo>
                  <a:cubicBezTo>
                    <a:pt x="28670" y="7080"/>
                    <a:pt x="29023" y="7622"/>
                    <a:pt x="29267" y="8165"/>
                  </a:cubicBezTo>
                  <a:cubicBezTo>
                    <a:pt x="30081" y="9874"/>
                    <a:pt x="30379" y="11772"/>
                    <a:pt x="30135" y="13400"/>
                  </a:cubicBezTo>
                  <a:lnTo>
                    <a:pt x="30135" y="13427"/>
                  </a:lnTo>
                  <a:cubicBezTo>
                    <a:pt x="29945" y="14729"/>
                    <a:pt x="29457" y="15841"/>
                    <a:pt x="29186" y="17089"/>
                  </a:cubicBezTo>
                  <a:cubicBezTo>
                    <a:pt x="29023" y="17794"/>
                    <a:pt x="28860" y="18743"/>
                    <a:pt x="28887" y="19638"/>
                  </a:cubicBezTo>
                  <a:cubicBezTo>
                    <a:pt x="28887" y="19747"/>
                    <a:pt x="28887" y="19801"/>
                    <a:pt x="28915" y="19910"/>
                  </a:cubicBezTo>
                  <a:cubicBezTo>
                    <a:pt x="28643" y="19286"/>
                    <a:pt x="28481" y="18662"/>
                    <a:pt x="28345" y="17984"/>
                  </a:cubicBezTo>
                  <a:cubicBezTo>
                    <a:pt x="28291" y="16736"/>
                    <a:pt x="28399" y="15570"/>
                    <a:pt x="28616" y="14403"/>
                  </a:cubicBezTo>
                  <a:cubicBezTo>
                    <a:pt x="28915" y="12830"/>
                    <a:pt x="29321" y="11230"/>
                    <a:pt x="29077" y="9467"/>
                  </a:cubicBezTo>
                  <a:cubicBezTo>
                    <a:pt x="28942" y="8518"/>
                    <a:pt x="28562" y="7541"/>
                    <a:pt x="28128" y="6592"/>
                  </a:cubicBezTo>
                  <a:cubicBezTo>
                    <a:pt x="27721" y="5724"/>
                    <a:pt x="27206" y="4883"/>
                    <a:pt x="26582" y="4178"/>
                  </a:cubicBezTo>
                  <a:cubicBezTo>
                    <a:pt x="26392" y="3961"/>
                    <a:pt x="26229" y="3798"/>
                    <a:pt x="26039" y="3635"/>
                  </a:cubicBezTo>
                  <a:cubicBezTo>
                    <a:pt x="25497" y="3120"/>
                    <a:pt x="24819" y="2713"/>
                    <a:pt x="24141" y="2442"/>
                  </a:cubicBezTo>
                  <a:cubicBezTo>
                    <a:pt x="23707" y="2279"/>
                    <a:pt x="23246" y="2171"/>
                    <a:pt x="22812" y="2143"/>
                  </a:cubicBezTo>
                  <a:cubicBezTo>
                    <a:pt x="26311" y="4557"/>
                    <a:pt x="28182" y="8707"/>
                    <a:pt x="28074" y="12423"/>
                  </a:cubicBezTo>
                  <a:cubicBezTo>
                    <a:pt x="28074" y="13373"/>
                    <a:pt x="27938" y="14322"/>
                    <a:pt x="27857" y="15271"/>
                  </a:cubicBezTo>
                  <a:cubicBezTo>
                    <a:pt x="27857" y="15434"/>
                    <a:pt x="27857" y="15597"/>
                    <a:pt x="27830" y="15760"/>
                  </a:cubicBezTo>
                  <a:cubicBezTo>
                    <a:pt x="27830" y="16248"/>
                    <a:pt x="27802" y="17902"/>
                    <a:pt x="28128" y="18445"/>
                  </a:cubicBezTo>
                  <a:cubicBezTo>
                    <a:pt x="28209" y="18716"/>
                    <a:pt x="28264" y="18987"/>
                    <a:pt x="28372" y="19259"/>
                  </a:cubicBezTo>
                  <a:cubicBezTo>
                    <a:pt x="28264" y="19123"/>
                    <a:pt x="28182" y="18960"/>
                    <a:pt x="28074" y="18825"/>
                  </a:cubicBezTo>
                  <a:cubicBezTo>
                    <a:pt x="27992" y="18716"/>
                    <a:pt x="27938" y="18580"/>
                    <a:pt x="27857" y="18472"/>
                  </a:cubicBezTo>
                  <a:cubicBezTo>
                    <a:pt x="27558" y="17713"/>
                    <a:pt x="27287" y="16953"/>
                    <a:pt x="27097" y="16166"/>
                  </a:cubicBezTo>
                  <a:cubicBezTo>
                    <a:pt x="27043" y="15597"/>
                    <a:pt x="26962" y="14810"/>
                    <a:pt x="26907" y="14593"/>
                  </a:cubicBezTo>
                  <a:lnTo>
                    <a:pt x="26609" y="12450"/>
                  </a:lnTo>
                  <a:cubicBezTo>
                    <a:pt x="26419" y="11067"/>
                    <a:pt x="26202" y="9657"/>
                    <a:pt x="26039" y="8301"/>
                  </a:cubicBezTo>
                  <a:cubicBezTo>
                    <a:pt x="25931" y="7568"/>
                    <a:pt x="25877" y="6863"/>
                    <a:pt x="25605" y="6104"/>
                  </a:cubicBezTo>
                  <a:cubicBezTo>
                    <a:pt x="24982" y="4422"/>
                    <a:pt x="23354" y="2984"/>
                    <a:pt x="21618" y="2008"/>
                  </a:cubicBezTo>
                  <a:cubicBezTo>
                    <a:pt x="21591" y="2008"/>
                    <a:pt x="21591" y="1981"/>
                    <a:pt x="21564" y="1981"/>
                  </a:cubicBezTo>
                  <a:cubicBezTo>
                    <a:pt x="20886" y="1601"/>
                    <a:pt x="20181" y="1221"/>
                    <a:pt x="19421" y="950"/>
                  </a:cubicBezTo>
                  <a:cubicBezTo>
                    <a:pt x="18472" y="570"/>
                    <a:pt x="17468" y="245"/>
                    <a:pt x="16410" y="1"/>
                  </a:cubicBezTo>
                  <a:cubicBezTo>
                    <a:pt x="20235" y="923"/>
                    <a:pt x="22622" y="3879"/>
                    <a:pt x="23924" y="6890"/>
                  </a:cubicBezTo>
                  <a:cubicBezTo>
                    <a:pt x="24548" y="8246"/>
                    <a:pt x="24982" y="9684"/>
                    <a:pt x="25416" y="11121"/>
                  </a:cubicBezTo>
                  <a:cubicBezTo>
                    <a:pt x="25633" y="11800"/>
                    <a:pt x="25822" y="12532"/>
                    <a:pt x="26039" y="13237"/>
                  </a:cubicBezTo>
                  <a:cubicBezTo>
                    <a:pt x="26067" y="13400"/>
                    <a:pt x="26202" y="13780"/>
                    <a:pt x="26338" y="14214"/>
                  </a:cubicBezTo>
                  <a:cubicBezTo>
                    <a:pt x="26419" y="14458"/>
                    <a:pt x="26473" y="14702"/>
                    <a:pt x="26555" y="14973"/>
                  </a:cubicBezTo>
                  <a:cubicBezTo>
                    <a:pt x="26717" y="15841"/>
                    <a:pt x="26989" y="16682"/>
                    <a:pt x="27260" y="17550"/>
                  </a:cubicBezTo>
                  <a:cubicBezTo>
                    <a:pt x="27179" y="17414"/>
                    <a:pt x="27043" y="17224"/>
                    <a:pt x="26962" y="17089"/>
                  </a:cubicBezTo>
                  <a:cubicBezTo>
                    <a:pt x="26853" y="16926"/>
                    <a:pt x="26717" y="16763"/>
                    <a:pt x="26609" y="16600"/>
                  </a:cubicBezTo>
                  <a:cubicBezTo>
                    <a:pt x="25958" y="15651"/>
                    <a:pt x="25334" y="14702"/>
                    <a:pt x="24602" y="13807"/>
                  </a:cubicBezTo>
                  <a:lnTo>
                    <a:pt x="24412" y="13291"/>
                  </a:lnTo>
                  <a:cubicBezTo>
                    <a:pt x="24385" y="13156"/>
                    <a:pt x="24331" y="13074"/>
                    <a:pt x="24303" y="12939"/>
                  </a:cubicBezTo>
                  <a:cubicBezTo>
                    <a:pt x="24303" y="12884"/>
                    <a:pt x="24276" y="12830"/>
                    <a:pt x="24276" y="12803"/>
                  </a:cubicBezTo>
                  <a:lnTo>
                    <a:pt x="24168" y="12288"/>
                  </a:lnTo>
                  <a:cubicBezTo>
                    <a:pt x="24114" y="11772"/>
                    <a:pt x="24114" y="11230"/>
                    <a:pt x="24059" y="10715"/>
                  </a:cubicBezTo>
                  <a:cubicBezTo>
                    <a:pt x="24032" y="10308"/>
                    <a:pt x="24005" y="9901"/>
                    <a:pt x="23924" y="9494"/>
                  </a:cubicBezTo>
                  <a:cubicBezTo>
                    <a:pt x="23707" y="8436"/>
                    <a:pt x="23083" y="7433"/>
                    <a:pt x="22296" y="6592"/>
                  </a:cubicBezTo>
                  <a:cubicBezTo>
                    <a:pt x="21944" y="6185"/>
                    <a:pt x="21564" y="5832"/>
                    <a:pt x="21157" y="5507"/>
                  </a:cubicBezTo>
                  <a:cubicBezTo>
                    <a:pt x="20750" y="5154"/>
                    <a:pt x="20343" y="4856"/>
                    <a:pt x="19909" y="4585"/>
                  </a:cubicBezTo>
                  <a:cubicBezTo>
                    <a:pt x="19231" y="4151"/>
                    <a:pt x="18472" y="3744"/>
                    <a:pt x="17712" y="3445"/>
                  </a:cubicBezTo>
                  <a:cubicBezTo>
                    <a:pt x="17550" y="3364"/>
                    <a:pt x="17387" y="3310"/>
                    <a:pt x="17197" y="3228"/>
                  </a:cubicBezTo>
                  <a:cubicBezTo>
                    <a:pt x="16302" y="2876"/>
                    <a:pt x="15434" y="2659"/>
                    <a:pt x="14485" y="2442"/>
                  </a:cubicBezTo>
                  <a:cubicBezTo>
                    <a:pt x="13590" y="2279"/>
                    <a:pt x="12613" y="2171"/>
                    <a:pt x="11691" y="2388"/>
                  </a:cubicBezTo>
                  <a:cubicBezTo>
                    <a:pt x="14078" y="2116"/>
                    <a:pt x="16356" y="2822"/>
                    <a:pt x="18065" y="4042"/>
                  </a:cubicBezTo>
                  <a:cubicBezTo>
                    <a:pt x="18580" y="4422"/>
                    <a:pt x="19041" y="4774"/>
                    <a:pt x="19503" y="5236"/>
                  </a:cubicBezTo>
                  <a:cubicBezTo>
                    <a:pt x="20316" y="6049"/>
                    <a:pt x="20994" y="6944"/>
                    <a:pt x="21537" y="7894"/>
                  </a:cubicBezTo>
                  <a:cubicBezTo>
                    <a:pt x="21672" y="8138"/>
                    <a:pt x="21808" y="8382"/>
                    <a:pt x="21944" y="8653"/>
                  </a:cubicBezTo>
                  <a:cubicBezTo>
                    <a:pt x="22378" y="9467"/>
                    <a:pt x="22757" y="10308"/>
                    <a:pt x="23164" y="11149"/>
                  </a:cubicBezTo>
                  <a:cubicBezTo>
                    <a:pt x="23463" y="11881"/>
                    <a:pt x="23788" y="12559"/>
                    <a:pt x="24141" y="13237"/>
                  </a:cubicBezTo>
                  <a:cubicBezTo>
                    <a:pt x="23327" y="12206"/>
                    <a:pt x="22432" y="11257"/>
                    <a:pt x="21483" y="10416"/>
                  </a:cubicBezTo>
                  <a:cubicBezTo>
                    <a:pt x="21320" y="10145"/>
                    <a:pt x="21157" y="9874"/>
                    <a:pt x="21021" y="9602"/>
                  </a:cubicBezTo>
                  <a:cubicBezTo>
                    <a:pt x="20886" y="9358"/>
                    <a:pt x="20777" y="9114"/>
                    <a:pt x="20669" y="8897"/>
                  </a:cubicBezTo>
                  <a:cubicBezTo>
                    <a:pt x="20587" y="8680"/>
                    <a:pt x="20506" y="8518"/>
                    <a:pt x="20398" y="8301"/>
                  </a:cubicBezTo>
                  <a:cubicBezTo>
                    <a:pt x="20126" y="7731"/>
                    <a:pt x="19828" y="7161"/>
                    <a:pt x="19421" y="6619"/>
                  </a:cubicBezTo>
                  <a:cubicBezTo>
                    <a:pt x="18933" y="5995"/>
                    <a:pt x="18363" y="5453"/>
                    <a:pt x="17712" y="5019"/>
                  </a:cubicBezTo>
                  <a:cubicBezTo>
                    <a:pt x="16519" y="4151"/>
                    <a:pt x="14973" y="3473"/>
                    <a:pt x="13318" y="3228"/>
                  </a:cubicBezTo>
                  <a:cubicBezTo>
                    <a:pt x="12423" y="3093"/>
                    <a:pt x="11501" y="3066"/>
                    <a:pt x="10579" y="3201"/>
                  </a:cubicBezTo>
                  <a:cubicBezTo>
                    <a:pt x="9982" y="3256"/>
                    <a:pt x="9412" y="3391"/>
                    <a:pt x="8870" y="3554"/>
                  </a:cubicBezTo>
                  <a:cubicBezTo>
                    <a:pt x="9629" y="3500"/>
                    <a:pt x="10308" y="3554"/>
                    <a:pt x="10986" y="3662"/>
                  </a:cubicBezTo>
                  <a:cubicBezTo>
                    <a:pt x="12884" y="3961"/>
                    <a:pt x="14674" y="4476"/>
                    <a:pt x="16166" y="5425"/>
                  </a:cubicBezTo>
                  <a:cubicBezTo>
                    <a:pt x="17360" y="6185"/>
                    <a:pt x="18309" y="7134"/>
                    <a:pt x="19231" y="8111"/>
                  </a:cubicBezTo>
                  <a:cubicBezTo>
                    <a:pt x="19665" y="8572"/>
                    <a:pt x="20072" y="8979"/>
                    <a:pt x="20506" y="9440"/>
                  </a:cubicBezTo>
                  <a:lnTo>
                    <a:pt x="21293" y="10199"/>
                  </a:lnTo>
                  <a:cubicBezTo>
                    <a:pt x="20235" y="9331"/>
                    <a:pt x="19069" y="8545"/>
                    <a:pt x="17821" y="7975"/>
                  </a:cubicBezTo>
                  <a:cubicBezTo>
                    <a:pt x="16302" y="6619"/>
                    <a:pt x="14810" y="4991"/>
                    <a:pt x="12505" y="4476"/>
                  </a:cubicBezTo>
                  <a:cubicBezTo>
                    <a:pt x="11989" y="4368"/>
                    <a:pt x="11447" y="4340"/>
                    <a:pt x="10877" y="4313"/>
                  </a:cubicBezTo>
                  <a:lnTo>
                    <a:pt x="10579" y="4313"/>
                  </a:lnTo>
                  <a:cubicBezTo>
                    <a:pt x="9684" y="4313"/>
                    <a:pt x="8816" y="4368"/>
                    <a:pt x="7921" y="4503"/>
                  </a:cubicBezTo>
                  <a:cubicBezTo>
                    <a:pt x="6917" y="4639"/>
                    <a:pt x="5913" y="4883"/>
                    <a:pt x="4910" y="5154"/>
                  </a:cubicBezTo>
                  <a:cubicBezTo>
                    <a:pt x="8843" y="4449"/>
                    <a:pt x="12532" y="4991"/>
                    <a:pt x="15461" y="6592"/>
                  </a:cubicBezTo>
                  <a:cubicBezTo>
                    <a:pt x="15922" y="6809"/>
                    <a:pt x="16329" y="7080"/>
                    <a:pt x="16790" y="7351"/>
                  </a:cubicBezTo>
                  <a:cubicBezTo>
                    <a:pt x="16926" y="7433"/>
                    <a:pt x="17089" y="7568"/>
                    <a:pt x="17251" y="7704"/>
                  </a:cubicBezTo>
                  <a:cubicBezTo>
                    <a:pt x="16546" y="7433"/>
                    <a:pt x="15841" y="7188"/>
                    <a:pt x="15054" y="7053"/>
                  </a:cubicBezTo>
                  <a:cubicBezTo>
                    <a:pt x="14973" y="7026"/>
                    <a:pt x="14919" y="6999"/>
                    <a:pt x="14810" y="6944"/>
                  </a:cubicBezTo>
                  <a:cubicBezTo>
                    <a:pt x="14268" y="6673"/>
                    <a:pt x="13345" y="6375"/>
                    <a:pt x="13210" y="6321"/>
                  </a:cubicBezTo>
                  <a:cubicBezTo>
                    <a:pt x="12667" y="6076"/>
                    <a:pt x="12071" y="5859"/>
                    <a:pt x="11447" y="5778"/>
                  </a:cubicBezTo>
                  <a:cubicBezTo>
                    <a:pt x="10714" y="5642"/>
                    <a:pt x="9928" y="5642"/>
                    <a:pt x="9141" y="5697"/>
                  </a:cubicBezTo>
                  <a:cubicBezTo>
                    <a:pt x="7080" y="5832"/>
                    <a:pt x="4910" y="6348"/>
                    <a:pt x="2848" y="7188"/>
                  </a:cubicBezTo>
                  <a:cubicBezTo>
                    <a:pt x="2279" y="7433"/>
                    <a:pt x="1682" y="7704"/>
                    <a:pt x="1113" y="7975"/>
                  </a:cubicBezTo>
                  <a:cubicBezTo>
                    <a:pt x="814" y="8111"/>
                    <a:pt x="516" y="8273"/>
                    <a:pt x="190" y="8436"/>
                  </a:cubicBezTo>
                  <a:lnTo>
                    <a:pt x="0" y="8545"/>
                  </a:lnTo>
                  <a:cubicBezTo>
                    <a:pt x="55" y="8518"/>
                    <a:pt x="136" y="8490"/>
                    <a:pt x="245" y="8436"/>
                  </a:cubicBezTo>
                  <a:cubicBezTo>
                    <a:pt x="814" y="8165"/>
                    <a:pt x="1384" y="7948"/>
                    <a:pt x="1953" y="7812"/>
                  </a:cubicBezTo>
                  <a:cubicBezTo>
                    <a:pt x="2903" y="7595"/>
                    <a:pt x="3798" y="7622"/>
                    <a:pt x="4639" y="7677"/>
                  </a:cubicBezTo>
                  <a:lnTo>
                    <a:pt x="4991" y="7677"/>
                  </a:lnTo>
                  <a:cubicBezTo>
                    <a:pt x="6619" y="7622"/>
                    <a:pt x="8273" y="7460"/>
                    <a:pt x="9874" y="7297"/>
                  </a:cubicBezTo>
                  <a:cubicBezTo>
                    <a:pt x="11040" y="7188"/>
                    <a:pt x="12233" y="7080"/>
                    <a:pt x="13427" y="7161"/>
                  </a:cubicBezTo>
                  <a:cubicBezTo>
                    <a:pt x="13481" y="7161"/>
                    <a:pt x="13752" y="7161"/>
                    <a:pt x="14078" y="7188"/>
                  </a:cubicBezTo>
                  <a:cubicBezTo>
                    <a:pt x="14105" y="7216"/>
                    <a:pt x="14132" y="7270"/>
                    <a:pt x="14213" y="7270"/>
                  </a:cubicBezTo>
                  <a:cubicBezTo>
                    <a:pt x="15922" y="7487"/>
                    <a:pt x="17522" y="8111"/>
                    <a:pt x="18987" y="8952"/>
                  </a:cubicBezTo>
                  <a:cubicBezTo>
                    <a:pt x="18472" y="8680"/>
                    <a:pt x="17658" y="8545"/>
                    <a:pt x="17197" y="8409"/>
                  </a:cubicBezTo>
                  <a:cubicBezTo>
                    <a:pt x="16953" y="8355"/>
                    <a:pt x="16682" y="8273"/>
                    <a:pt x="16438" y="8246"/>
                  </a:cubicBezTo>
                  <a:cubicBezTo>
                    <a:pt x="15922" y="8138"/>
                    <a:pt x="15380" y="8029"/>
                    <a:pt x="14891" y="8002"/>
                  </a:cubicBezTo>
                  <a:cubicBezTo>
                    <a:pt x="13291" y="7839"/>
                    <a:pt x="11637" y="7894"/>
                    <a:pt x="9955" y="8165"/>
                  </a:cubicBezTo>
                  <a:cubicBezTo>
                    <a:pt x="9765" y="8219"/>
                    <a:pt x="9548" y="8246"/>
                    <a:pt x="9331" y="8273"/>
                  </a:cubicBezTo>
                  <a:cubicBezTo>
                    <a:pt x="8192" y="8490"/>
                    <a:pt x="7080" y="8762"/>
                    <a:pt x="5968" y="8843"/>
                  </a:cubicBezTo>
                  <a:cubicBezTo>
                    <a:pt x="6402" y="8843"/>
                    <a:pt x="6890" y="8843"/>
                    <a:pt x="7324" y="8897"/>
                  </a:cubicBezTo>
                  <a:cubicBezTo>
                    <a:pt x="7514" y="8897"/>
                    <a:pt x="7731" y="8897"/>
                    <a:pt x="7921" y="8924"/>
                  </a:cubicBezTo>
                  <a:cubicBezTo>
                    <a:pt x="8138" y="8924"/>
                    <a:pt x="8300" y="8952"/>
                    <a:pt x="8517" y="8952"/>
                  </a:cubicBezTo>
                  <a:cubicBezTo>
                    <a:pt x="9819" y="9033"/>
                    <a:pt x="11121" y="9169"/>
                    <a:pt x="12396" y="9358"/>
                  </a:cubicBezTo>
                  <a:cubicBezTo>
                    <a:pt x="12993" y="9467"/>
                    <a:pt x="13562" y="9575"/>
                    <a:pt x="14132" y="9602"/>
                  </a:cubicBezTo>
                  <a:cubicBezTo>
                    <a:pt x="15190" y="9657"/>
                    <a:pt x="16275" y="9467"/>
                    <a:pt x="17333" y="9304"/>
                  </a:cubicBezTo>
                  <a:cubicBezTo>
                    <a:pt x="17631" y="9223"/>
                    <a:pt x="17929" y="9196"/>
                    <a:pt x="18228" y="9196"/>
                  </a:cubicBezTo>
                  <a:cubicBezTo>
                    <a:pt x="18580" y="9169"/>
                    <a:pt x="18960" y="9169"/>
                    <a:pt x="19313" y="9196"/>
                  </a:cubicBezTo>
                  <a:lnTo>
                    <a:pt x="19313" y="9196"/>
                  </a:lnTo>
                  <a:cubicBezTo>
                    <a:pt x="19286" y="9169"/>
                    <a:pt x="19231" y="9114"/>
                    <a:pt x="19177" y="9087"/>
                  </a:cubicBezTo>
                  <a:cubicBezTo>
                    <a:pt x="21266" y="10389"/>
                    <a:pt x="22947" y="12152"/>
                    <a:pt x="24466" y="14105"/>
                  </a:cubicBezTo>
                  <a:lnTo>
                    <a:pt x="24059" y="13807"/>
                  </a:lnTo>
                  <a:cubicBezTo>
                    <a:pt x="23110" y="13101"/>
                    <a:pt x="22079" y="12613"/>
                    <a:pt x="21021" y="12423"/>
                  </a:cubicBezTo>
                  <a:cubicBezTo>
                    <a:pt x="20940" y="12423"/>
                    <a:pt x="20859" y="12369"/>
                    <a:pt x="20777" y="12369"/>
                  </a:cubicBezTo>
                  <a:cubicBezTo>
                    <a:pt x="19448" y="12179"/>
                    <a:pt x="18146" y="12315"/>
                    <a:pt x="16817" y="12315"/>
                  </a:cubicBezTo>
                  <a:cubicBezTo>
                    <a:pt x="15651" y="12315"/>
                    <a:pt x="14512" y="12206"/>
                    <a:pt x="13345" y="12234"/>
                  </a:cubicBezTo>
                  <a:cubicBezTo>
                    <a:pt x="12559" y="12288"/>
                    <a:pt x="11826" y="12342"/>
                    <a:pt x="11040" y="12315"/>
                  </a:cubicBezTo>
                  <a:cubicBezTo>
                    <a:pt x="10904" y="12315"/>
                    <a:pt x="10714" y="12315"/>
                    <a:pt x="10497" y="12288"/>
                  </a:cubicBezTo>
                  <a:cubicBezTo>
                    <a:pt x="10579" y="12315"/>
                    <a:pt x="10606" y="12315"/>
                    <a:pt x="10633" y="12342"/>
                  </a:cubicBezTo>
                  <a:lnTo>
                    <a:pt x="11257" y="12559"/>
                  </a:lnTo>
                  <a:cubicBezTo>
                    <a:pt x="11854" y="12776"/>
                    <a:pt x="12477" y="12993"/>
                    <a:pt x="13156" y="13129"/>
                  </a:cubicBezTo>
                  <a:cubicBezTo>
                    <a:pt x="13210" y="13129"/>
                    <a:pt x="13291" y="13156"/>
                    <a:pt x="13345" y="13156"/>
                  </a:cubicBezTo>
                  <a:cubicBezTo>
                    <a:pt x="15759" y="13644"/>
                    <a:pt x="18336" y="13427"/>
                    <a:pt x="20940" y="13373"/>
                  </a:cubicBezTo>
                  <a:lnTo>
                    <a:pt x="21455" y="13373"/>
                  </a:lnTo>
                  <a:cubicBezTo>
                    <a:pt x="22513" y="13373"/>
                    <a:pt x="23598" y="13508"/>
                    <a:pt x="24520" y="14186"/>
                  </a:cubicBezTo>
                  <a:cubicBezTo>
                    <a:pt x="24548" y="14241"/>
                    <a:pt x="24602" y="14322"/>
                    <a:pt x="24656" y="14349"/>
                  </a:cubicBezTo>
                  <a:cubicBezTo>
                    <a:pt x="24846" y="14593"/>
                    <a:pt x="25009" y="14865"/>
                    <a:pt x="25199" y="15082"/>
                  </a:cubicBezTo>
                  <a:cubicBezTo>
                    <a:pt x="25226" y="15136"/>
                    <a:pt x="25253" y="15190"/>
                    <a:pt x="25253" y="15217"/>
                  </a:cubicBezTo>
                  <a:cubicBezTo>
                    <a:pt x="24520" y="14892"/>
                    <a:pt x="23707" y="14620"/>
                    <a:pt x="22920" y="14485"/>
                  </a:cubicBezTo>
                  <a:cubicBezTo>
                    <a:pt x="22568" y="14349"/>
                    <a:pt x="22242" y="14241"/>
                    <a:pt x="21862" y="14186"/>
                  </a:cubicBezTo>
                  <a:cubicBezTo>
                    <a:pt x="21320" y="14051"/>
                    <a:pt x="20750" y="13997"/>
                    <a:pt x="20208" y="13969"/>
                  </a:cubicBezTo>
                  <a:cubicBezTo>
                    <a:pt x="17712" y="13861"/>
                    <a:pt x="15271" y="14214"/>
                    <a:pt x="12966" y="13861"/>
                  </a:cubicBezTo>
                  <a:cubicBezTo>
                    <a:pt x="12369" y="13780"/>
                    <a:pt x="11745" y="13644"/>
                    <a:pt x="11148" y="13535"/>
                  </a:cubicBezTo>
                  <a:cubicBezTo>
                    <a:pt x="11311" y="13644"/>
                    <a:pt x="11501" y="13698"/>
                    <a:pt x="11664" y="13807"/>
                  </a:cubicBezTo>
                  <a:cubicBezTo>
                    <a:pt x="11908" y="13915"/>
                    <a:pt x="12179" y="14051"/>
                    <a:pt x="12396" y="14132"/>
                  </a:cubicBezTo>
                  <a:lnTo>
                    <a:pt x="13020" y="14349"/>
                  </a:lnTo>
                  <a:cubicBezTo>
                    <a:pt x="13156" y="14376"/>
                    <a:pt x="13291" y="14458"/>
                    <a:pt x="13454" y="14485"/>
                  </a:cubicBezTo>
                  <a:cubicBezTo>
                    <a:pt x="14295" y="14756"/>
                    <a:pt x="15163" y="14919"/>
                    <a:pt x="16058" y="15027"/>
                  </a:cubicBezTo>
                  <a:cubicBezTo>
                    <a:pt x="17577" y="15217"/>
                    <a:pt x="19204" y="15190"/>
                    <a:pt x="20804" y="15027"/>
                  </a:cubicBezTo>
                  <a:cubicBezTo>
                    <a:pt x="21021" y="15000"/>
                    <a:pt x="21211" y="14946"/>
                    <a:pt x="21455" y="14919"/>
                  </a:cubicBezTo>
                  <a:lnTo>
                    <a:pt x="22161" y="14810"/>
                  </a:lnTo>
                  <a:cubicBezTo>
                    <a:pt x="22405" y="14783"/>
                    <a:pt x="22676" y="14756"/>
                    <a:pt x="22947" y="14756"/>
                  </a:cubicBezTo>
                  <a:cubicBezTo>
                    <a:pt x="23815" y="14919"/>
                    <a:pt x="24710" y="15217"/>
                    <a:pt x="25551" y="15678"/>
                  </a:cubicBezTo>
                  <a:cubicBezTo>
                    <a:pt x="25551" y="15705"/>
                    <a:pt x="25578" y="15705"/>
                    <a:pt x="25578" y="15732"/>
                  </a:cubicBezTo>
                  <a:cubicBezTo>
                    <a:pt x="25578" y="15705"/>
                    <a:pt x="25551" y="15705"/>
                    <a:pt x="25551" y="15678"/>
                  </a:cubicBezTo>
                  <a:cubicBezTo>
                    <a:pt x="25578" y="15705"/>
                    <a:pt x="25660" y="15705"/>
                    <a:pt x="25687" y="15732"/>
                  </a:cubicBezTo>
                  <a:cubicBezTo>
                    <a:pt x="26229" y="16519"/>
                    <a:pt x="26772" y="17333"/>
                    <a:pt x="27314" y="18146"/>
                  </a:cubicBezTo>
                  <a:cubicBezTo>
                    <a:pt x="27043" y="18011"/>
                    <a:pt x="26745" y="17930"/>
                    <a:pt x="26446" y="17848"/>
                  </a:cubicBezTo>
                  <a:lnTo>
                    <a:pt x="26039" y="17740"/>
                  </a:lnTo>
                  <a:cubicBezTo>
                    <a:pt x="25958" y="17713"/>
                    <a:pt x="25877" y="17658"/>
                    <a:pt x="25795" y="17631"/>
                  </a:cubicBezTo>
                  <a:cubicBezTo>
                    <a:pt x="25307" y="17441"/>
                    <a:pt x="24819" y="17197"/>
                    <a:pt x="24303" y="16980"/>
                  </a:cubicBezTo>
                  <a:lnTo>
                    <a:pt x="24276" y="16980"/>
                  </a:lnTo>
                  <a:cubicBezTo>
                    <a:pt x="23761" y="16790"/>
                    <a:pt x="23219" y="16573"/>
                    <a:pt x="22703" y="16438"/>
                  </a:cubicBezTo>
                  <a:cubicBezTo>
                    <a:pt x="20533" y="15895"/>
                    <a:pt x="18336" y="15841"/>
                    <a:pt x="16193" y="15760"/>
                  </a:cubicBezTo>
                  <a:cubicBezTo>
                    <a:pt x="15624" y="15760"/>
                    <a:pt x="15054" y="15732"/>
                    <a:pt x="14457" y="15705"/>
                  </a:cubicBezTo>
                  <a:lnTo>
                    <a:pt x="14240" y="15705"/>
                  </a:lnTo>
                  <a:cubicBezTo>
                    <a:pt x="14403" y="15732"/>
                    <a:pt x="14539" y="15760"/>
                    <a:pt x="14702" y="15814"/>
                  </a:cubicBezTo>
                  <a:cubicBezTo>
                    <a:pt x="15678" y="16004"/>
                    <a:pt x="16627" y="16302"/>
                    <a:pt x="17631" y="16655"/>
                  </a:cubicBezTo>
                  <a:cubicBezTo>
                    <a:pt x="17658" y="16655"/>
                    <a:pt x="17658" y="16655"/>
                    <a:pt x="17685" y="16682"/>
                  </a:cubicBezTo>
                  <a:cubicBezTo>
                    <a:pt x="17956" y="16790"/>
                    <a:pt x="18255" y="16899"/>
                    <a:pt x="18580" y="16953"/>
                  </a:cubicBezTo>
                  <a:cubicBezTo>
                    <a:pt x="20018" y="17441"/>
                    <a:pt x="21564" y="17875"/>
                    <a:pt x="23110" y="17984"/>
                  </a:cubicBezTo>
                  <a:cubicBezTo>
                    <a:pt x="23761" y="18011"/>
                    <a:pt x="24439" y="17902"/>
                    <a:pt x="25090" y="17875"/>
                  </a:cubicBezTo>
                  <a:cubicBezTo>
                    <a:pt x="25361" y="17930"/>
                    <a:pt x="25633" y="18011"/>
                    <a:pt x="25850" y="18092"/>
                  </a:cubicBezTo>
                  <a:cubicBezTo>
                    <a:pt x="26500" y="18255"/>
                    <a:pt x="27314" y="18363"/>
                    <a:pt x="27830" y="19042"/>
                  </a:cubicBezTo>
                  <a:cubicBezTo>
                    <a:pt x="27830" y="19069"/>
                    <a:pt x="27857" y="19069"/>
                    <a:pt x="27857" y="19069"/>
                  </a:cubicBezTo>
                  <a:cubicBezTo>
                    <a:pt x="27965" y="19204"/>
                    <a:pt x="28019" y="19340"/>
                    <a:pt x="28128" y="19503"/>
                  </a:cubicBezTo>
                  <a:cubicBezTo>
                    <a:pt x="28155" y="19584"/>
                    <a:pt x="28209" y="19638"/>
                    <a:pt x="28264" y="19720"/>
                  </a:cubicBezTo>
                  <a:cubicBezTo>
                    <a:pt x="28074" y="19530"/>
                    <a:pt x="27857" y="19448"/>
                    <a:pt x="27667" y="19313"/>
                  </a:cubicBezTo>
                  <a:cubicBezTo>
                    <a:pt x="27423" y="19177"/>
                    <a:pt x="27151" y="19096"/>
                    <a:pt x="26907" y="19042"/>
                  </a:cubicBezTo>
                  <a:cubicBezTo>
                    <a:pt x="26229" y="18852"/>
                    <a:pt x="25551" y="18852"/>
                    <a:pt x="24873" y="18906"/>
                  </a:cubicBezTo>
                  <a:cubicBezTo>
                    <a:pt x="24575" y="18906"/>
                    <a:pt x="24276" y="18933"/>
                    <a:pt x="23951" y="18933"/>
                  </a:cubicBezTo>
                  <a:cubicBezTo>
                    <a:pt x="23110" y="18960"/>
                    <a:pt x="22296" y="18906"/>
                    <a:pt x="21455" y="18852"/>
                  </a:cubicBezTo>
                  <a:cubicBezTo>
                    <a:pt x="20425" y="18797"/>
                    <a:pt x="19421" y="18689"/>
                    <a:pt x="18390" y="18689"/>
                  </a:cubicBezTo>
                  <a:lnTo>
                    <a:pt x="17712" y="18689"/>
                  </a:lnTo>
                  <a:cubicBezTo>
                    <a:pt x="17170" y="18689"/>
                    <a:pt x="16627" y="18689"/>
                    <a:pt x="16221" y="18391"/>
                  </a:cubicBezTo>
                  <a:cubicBezTo>
                    <a:pt x="16600" y="18689"/>
                    <a:pt x="16980" y="18960"/>
                    <a:pt x="17387" y="19204"/>
                  </a:cubicBezTo>
                  <a:cubicBezTo>
                    <a:pt x="17767" y="19448"/>
                    <a:pt x="18173" y="19611"/>
                    <a:pt x="18580" y="19801"/>
                  </a:cubicBezTo>
                  <a:cubicBezTo>
                    <a:pt x="20126" y="20479"/>
                    <a:pt x="21917" y="20940"/>
                    <a:pt x="23761" y="20750"/>
                  </a:cubicBezTo>
                  <a:cubicBezTo>
                    <a:pt x="24737" y="20669"/>
                    <a:pt x="25687" y="20398"/>
                    <a:pt x="26663" y="20262"/>
                  </a:cubicBezTo>
                  <a:cubicBezTo>
                    <a:pt x="26880" y="20208"/>
                    <a:pt x="27070" y="20208"/>
                    <a:pt x="27287" y="20208"/>
                  </a:cubicBezTo>
                  <a:cubicBezTo>
                    <a:pt x="27558" y="20208"/>
                    <a:pt x="27830" y="20208"/>
                    <a:pt x="28101" y="20316"/>
                  </a:cubicBezTo>
                  <a:cubicBezTo>
                    <a:pt x="28128" y="20316"/>
                    <a:pt x="28155" y="20344"/>
                    <a:pt x="28209" y="20344"/>
                  </a:cubicBezTo>
                  <a:cubicBezTo>
                    <a:pt x="28399" y="20425"/>
                    <a:pt x="28616" y="20533"/>
                    <a:pt x="28806" y="20696"/>
                  </a:cubicBezTo>
                  <a:lnTo>
                    <a:pt x="28915" y="20805"/>
                  </a:lnTo>
                  <a:cubicBezTo>
                    <a:pt x="28942" y="20859"/>
                    <a:pt x="28969" y="20940"/>
                    <a:pt x="29023" y="20967"/>
                  </a:cubicBezTo>
                  <a:cubicBezTo>
                    <a:pt x="29023" y="20994"/>
                    <a:pt x="29050" y="21022"/>
                    <a:pt x="29050" y="21076"/>
                  </a:cubicBezTo>
                  <a:cubicBezTo>
                    <a:pt x="29050" y="21103"/>
                    <a:pt x="29077" y="21103"/>
                    <a:pt x="29077" y="21130"/>
                  </a:cubicBezTo>
                  <a:cubicBezTo>
                    <a:pt x="30027" y="22703"/>
                    <a:pt x="30976" y="24331"/>
                    <a:pt x="31735" y="26175"/>
                  </a:cubicBezTo>
                  <a:cubicBezTo>
                    <a:pt x="31790" y="26148"/>
                    <a:pt x="32007" y="25877"/>
                    <a:pt x="31898" y="2563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4"/>
            <p:cNvSpPr/>
            <p:nvPr/>
          </p:nvSpPr>
          <p:spPr>
            <a:xfrm>
              <a:off x="619875" y="3920050"/>
              <a:ext cx="320775" cy="38700"/>
            </a:xfrm>
            <a:custGeom>
              <a:avLst/>
              <a:gdLst/>
              <a:ahLst/>
              <a:cxnLst/>
              <a:rect l="l" t="t" r="r" b="b"/>
              <a:pathLst>
                <a:path w="12831" h="1548" extrusionOk="0">
                  <a:moveTo>
                    <a:pt x="6836" y="1194"/>
                  </a:moveTo>
                  <a:cubicBezTo>
                    <a:pt x="7758" y="1005"/>
                    <a:pt x="8626" y="733"/>
                    <a:pt x="9548" y="625"/>
                  </a:cubicBezTo>
                  <a:cubicBezTo>
                    <a:pt x="10254" y="543"/>
                    <a:pt x="10986" y="571"/>
                    <a:pt x="11718" y="706"/>
                  </a:cubicBezTo>
                  <a:cubicBezTo>
                    <a:pt x="11745" y="706"/>
                    <a:pt x="11827" y="706"/>
                    <a:pt x="11854" y="733"/>
                  </a:cubicBezTo>
                  <a:cubicBezTo>
                    <a:pt x="12017" y="788"/>
                    <a:pt x="12830" y="842"/>
                    <a:pt x="12830" y="842"/>
                  </a:cubicBezTo>
                  <a:cubicBezTo>
                    <a:pt x="12830" y="842"/>
                    <a:pt x="12017" y="435"/>
                    <a:pt x="11854" y="408"/>
                  </a:cubicBezTo>
                  <a:cubicBezTo>
                    <a:pt x="10362" y="1"/>
                    <a:pt x="8843" y="137"/>
                    <a:pt x="7378" y="354"/>
                  </a:cubicBezTo>
                  <a:cubicBezTo>
                    <a:pt x="6158" y="543"/>
                    <a:pt x="4910" y="733"/>
                    <a:pt x="3690" y="869"/>
                  </a:cubicBezTo>
                  <a:cubicBezTo>
                    <a:pt x="3283" y="923"/>
                    <a:pt x="2903" y="950"/>
                    <a:pt x="2496" y="977"/>
                  </a:cubicBezTo>
                  <a:cubicBezTo>
                    <a:pt x="1655" y="1005"/>
                    <a:pt x="814" y="1005"/>
                    <a:pt x="1" y="950"/>
                  </a:cubicBezTo>
                  <a:cubicBezTo>
                    <a:pt x="2306" y="1140"/>
                    <a:pt x="4558" y="1547"/>
                    <a:pt x="6836" y="11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44"/>
          <p:cNvGrpSpPr/>
          <p:nvPr/>
        </p:nvGrpSpPr>
        <p:grpSpPr>
          <a:xfrm rot="2060894">
            <a:off x="8156218" y="3764265"/>
            <a:ext cx="1175994" cy="1713529"/>
            <a:chOff x="1552950" y="3374875"/>
            <a:chExt cx="577075" cy="840850"/>
          </a:xfrm>
        </p:grpSpPr>
        <p:sp>
          <p:nvSpPr>
            <p:cNvPr id="911" name="Google Shape;911;p44"/>
            <p:cNvSpPr/>
            <p:nvPr/>
          </p:nvSpPr>
          <p:spPr>
            <a:xfrm>
              <a:off x="1552950" y="3374875"/>
              <a:ext cx="577075" cy="840850"/>
            </a:xfrm>
            <a:custGeom>
              <a:avLst/>
              <a:gdLst/>
              <a:ahLst/>
              <a:cxnLst/>
              <a:rect l="l" t="t" r="r" b="b"/>
              <a:pathLst>
                <a:path w="23083" h="33634" extrusionOk="0">
                  <a:moveTo>
                    <a:pt x="14132" y="33308"/>
                  </a:moveTo>
                  <a:cubicBezTo>
                    <a:pt x="14674" y="31328"/>
                    <a:pt x="14945" y="29457"/>
                    <a:pt x="15162" y="27612"/>
                  </a:cubicBezTo>
                  <a:cubicBezTo>
                    <a:pt x="15162" y="27531"/>
                    <a:pt x="15190" y="27477"/>
                    <a:pt x="15190" y="27395"/>
                  </a:cubicBezTo>
                  <a:cubicBezTo>
                    <a:pt x="15569" y="27151"/>
                    <a:pt x="15895" y="27016"/>
                    <a:pt x="16302" y="26880"/>
                  </a:cubicBezTo>
                  <a:cubicBezTo>
                    <a:pt x="17929" y="26338"/>
                    <a:pt x="19692" y="25497"/>
                    <a:pt x="21021" y="23707"/>
                  </a:cubicBezTo>
                  <a:cubicBezTo>
                    <a:pt x="21971" y="22405"/>
                    <a:pt x="22513" y="20750"/>
                    <a:pt x="22757" y="19068"/>
                  </a:cubicBezTo>
                  <a:cubicBezTo>
                    <a:pt x="22811" y="18445"/>
                    <a:pt x="22893" y="17848"/>
                    <a:pt x="22893" y="17224"/>
                  </a:cubicBezTo>
                  <a:lnTo>
                    <a:pt x="22893" y="16302"/>
                  </a:lnTo>
                  <a:cubicBezTo>
                    <a:pt x="22893" y="16926"/>
                    <a:pt x="22811" y="17522"/>
                    <a:pt x="22676" y="18146"/>
                  </a:cubicBezTo>
                  <a:cubicBezTo>
                    <a:pt x="22296" y="19964"/>
                    <a:pt x="21347" y="21645"/>
                    <a:pt x="20180" y="22757"/>
                  </a:cubicBezTo>
                  <a:lnTo>
                    <a:pt x="20180" y="22757"/>
                  </a:lnTo>
                  <a:cubicBezTo>
                    <a:pt x="19231" y="23625"/>
                    <a:pt x="18200" y="24222"/>
                    <a:pt x="17224" y="24981"/>
                  </a:cubicBezTo>
                  <a:cubicBezTo>
                    <a:pt x="16654" y="25443"/>
                    <a:pt x="15976" y="26066"/>
                    <a:pt x="15461" y="26799"/>
                  </a:cubicBezTo>
                  <a:cubicBezTo>
                    <a:pt x="15434" y="26853"/>
                    <a:pt x="15352" y="26934"/>
                    <a:pt x="15325" y="26989"/>
                  </a:cubicBezTo>
                  <a:cubicBezTo>
                    <a:pt x="15488" y="26338"/>
                    <a:pt x="15732" y="25741"/>
                    <a:pt x="16030" y="25117"/>
                  </a:cubicBezTo>
                  <a:cubicBezTo>
                    <a:pt x="16736" y="24114"/>
                    <a:pt x="17522" y="23300"/>
                    <a:pt x="18417" y="22540"/>
                  </a:cubicBezTo>
                  <a:cubicBezTo>
                    <a:pt x="19584" y="21510"/>
                    <a:pt x="20886" y="20560"/>
                    <a:pt x="21754" y="18987"/>
                  </a:cubicBezTo>
                  <a:cubicBezTo>
                    <a:pt x="22242" y="18146"/>
                    <a:pt x="22540" y="17170"/>
                    <a:pt x="22784" y="16166"/>
                  </a:cubicBezTo>
                  <a:cubicBezTo>
                    <a:pt x="22974" y="15271"/>
                    <a:pt x="23083" y="14268"/>
                    <a:pt x="23055" y="13318"/>
                  </a:cubicBezTo>
                  <a:cubicBezTo>
                    <a:pt x="23055" y="13101"/>
                    <a:pt x="23028" y="12830"/>
                    <a:pt x="22974" y="12586"/>
                  </a:cubicBezTo>
                  <a:cubicBezTo>
                    <a:pt x="22893" y="11826"/>
                    <a:pt x="22622" y="11094"/>
                    <a:pt x="22242" y="10470"/>
                  </a:cubicBezTo>
                  <a:cubicBezTo>
                    <a:pt x="21998" y="10063"/>
                    <a:pt x="21726" y="9711"/>
                    <a:pt x="21401" y="9440"/>
                  </a:cubicBezTo>
                  <a:cubicBezTo>
                    <a:pt x="22649" y="13508"/>
                    <a:pt x="21537" y="17875"/>
                    <a:pt x="19231" y="20696"/>
                  </a:cubicBezTo>
                  <a:cubicBezTo>
                    <a:pt x="18607" y="21428"/>
                    <a:pt x="17956" y="22079"/>
                    <a:pt x="17359" y="22784"/>
                  </a:cubicBezTo>
                  <a:cubicBezTo>
                    <a:pt x="17251" y="22920"/>
                    <a:pt x="17142" y="23056"/>
                    <a:pt x="17007" y="23164"/>
                  </a:cubicBezTo>
                  <a:cubicBezTo>
                    <a:pt x="16736" y="23544"/>
                    <a:pt x="15705" y="24819"/>
                    <a:pt x="15651" y="25443"/>
                  </a:cubicBezTo>
                  <a:cubicBezTo>
                    <a:pt x="15569" y="25714"/>
                    <a:pt x="15434" y="25931"/>
                    <a:pt x="15352" y="26202"/>
                  </a:cubicBezTo>
                  <a:cubicBezTo>
                    <a:pt x="15352" y="26039"/>
                    <a:pt x="15379" y="25877"/>
                    <a:pt x="15379" y="25714"/>
                  </a:cubicBezTo>
                  <a:cubicBezTo>
                    <a:pt x="15379" y="25578"/>
                    <a:pt x="15434" y="25443"/>
                    <a:pt x="15434" y="25307"/>
                  </a:cubicBezTo>
                  <a:cubicBezTo>
                    <a:pt x="15651" y="24520"/>
                    <a:pt x="15895" y="23734"/>
                    <a:pt x="16193" y="23029"/>
                  </a:cubicBezTo>
                  <a:cubicBezTo>
                    <a:pt x="16546" y="22540"/>
                    <a:pt x="16925" y="21916"/>
                    <a:pt x="17061" y="21672"/>
                  </a:cubicBezTo>
                  <a:cubicBezTo>
                    <a:pt x="17387" y="21049"/>
                    <a:pt x="17766" y="20452"/>
                    <a:pt x="18092" y="19828"/>
                  </a:cubicBezTo>
                  <a:cubicBezTo>
                    <a:pt x="18824" y="18607"/>
                    <a:pt x="19502" y="17441"/>
                    <a:pt x="20180" y="16275"/>
                  </a:cubicBezTo>
                  <a:cubicBezTo>
                    <a:pt x="20533" y="15678"/>
                    <a:pt x="20913" y="15027"/>
                    <a:pt x="21157" y="14322"/>
                  </a:cubicBezTo>
                  <a:cubicBezTo>
                    <a:pt x="21699" y="12586"/>
                    <a:pt x="21320" y="10470"/>
                    <a:pt x="20587" y="8653"/>
                  </a:cubicBezTo>
                  <a:cubicBezTo>
                    <a:pt x="20587" y="8626"/>
                    <a:pt x="20533" y="8626"/>
                    <a:pt x="20533" y="8572"/>
                  </a:cubicBezTo>
                  <a:cubicBezTo>
                    <a:pt x="20235" y="7839"/>
                    <a:pt x="19909" y="7134"/>
                    <a:pt x="19529" y="6456"/>
                  </a:cubicBezTo>
                  <a:cubicBezTo>
                    <a:pt x="19014" y="5534"/>
                    <a:pt x="18444" y="4693"/>
                    <a:pt x="17766" y="3825"/>
                  </a:cubicBezTo>
                  <a:cubicBezTo>
                    <a:pt x="20180" y="6890"/>
                    <a:pt x="20207" y="10687"/>
                    <a:pt x="19394" y="13834"/>
                  </a:cubicBezTo>
                  <a:cubicBezTo>
                    <a:pt x="19014" y="15298"/>
                    <a:pt x="18499" y="16654"/>
                    <a:pt x="17956" y="18038"/>
                  </a:cubicBezTo>
                  <a:cubicBezTo>
                    <a:pt x="17685" y="18716"/>
                    <a:pt x="17414" y="19367"/>
                    <a:pt x="17142" y="20045"/>
                  </a:cubicBezTo>
                  <a:cubicBezTo>
                    <a:pt x="17088" y="20181"/>
                    <a:pt x="16953" y="20560"/>
                    <a:pt x="16790" y="20994"/>
                  </a:cubicBezTo>
                  <a:cubicBezTo>
                    <a:pt x="16681" y="21238"/>
                    <a:pt x="16573" y="21455"/>
                    <a:pt x="16519" y="21699"/>
                  </a:cubicBezTo>
                  <a:cubicBezTo>
                    <a:pt x="16139" y="22486"/>
                    <a:pt x="15786" y="23300"/>
                    <a:pt x="15488" y="24141"/>
                  </a:cubicBezTo>
                  <a:cubicBezTo>
                    <a:pt x="15515" y="24005"/>
                    <a:pt x="15515" y="23761"/>
                    <a:pt x="15515" y="23598"/>
                  </a:cubicBezTo>
                  <a:cubicBezTo>
                    <a:pt x="15515" y="23408"/>
                    <a:pt x="15569" y="23191"/>
                    <a:pt x="15569" y="23001"/>
                  </a:cubicBezTo>
                  <a:cubicBezTo>
                    <a:pt x="15651" y="21835"/>
                    <a:pt x="15705" y="20723"/>
                    <a:pt x="15732" y="19557"/>
                  </a:cubicBezTo>
                  <a:cubicBezTo>
                    <a:pt x="15759" y="19394"/>
                    <a:pt x="15841" y="19231"/>
                    <a:pt x="15895" y="19068"/>
                  </a:cubicBezTo>
                  <a:cubicBezTo>
                    <a:pt x="15922" y="18933"/>
                    <a:pt x="16003" y="18824"/>
                    <a:pt x="16030" y="18716"/>
                  </a:cubicBezTo>
                  <a:cubicBezTo>
                    <a:pt x="16058" y="18689"/>
                    <a:pt x="16058" y="18607"/>
                    <a:pt x="16112" y="18580"/>
                  </a:cubicBezTo>
                  <a:cubicBezTo>
                    <a:pt x="16166" y="18418"/>
                    <a:pt x="16275" y="18282"/>
                    <a:pt x="16329" y="18119"/>
                  </a:cubicBezTo>
                  <a:cubicBezTo>
                    <a:pt x="16600" y="17658"/>
                    <a:pt x="16925" y="17251"/>
                    <a:pt x="17224" y="16817"/>
                  </a:cubicBezTo>
                  <a:cubicBezTo>
                    <a:pt x="17468" y="16492"/>
                    <a:pt x="17658" y="16139"/>
                    <a:pt x="17821" y="15759"/>
                  </a:cubicBezTo>
                  <a:cubicBezTo>
                    <a:pt x="18309" y="14783"/>
                    <a:pt x="18444" y="13644"/>
                    <a:pt x="18336" y="12477"/>
                  </a:cubicBezTo>
                  <a:cubicBezTo>
                    <a:pt x="18309" y="11935"/>
                    <a:pt x="18200" y="11420"/>
                    <a:pt x="18092" y="10877"/>
                  </a:cubicBezTo>
                  <a:cubicBezTo>
                    <a:pt x="18010" y="10389"/>
                    <a:pt x="17875" y="9874"/>
                    <a:pt x="17685" y="9358"/>
                  </a:cubicBezTo>
                  <a:cubicBezTo>
                    <a:pt x="17414" y="8572"/>
                    <a:pt x="17115" y="7839"/>
                    <a:pt x="16708" y="7080"/>
                  </a:cubicBezTo>
                  <a:cubicBezTo>
                    <a:pt x="16600" y="6917"/>
                    <a:pt x="16546" y="6754"/>
                    <a:pt x="16437" y="6592"/>
                  </a:cubicBezTo>
                  <a:cubicBezTo>
                    <a:pt x="15976" y="5778"/>
                    <a:pt x="15434" y="5018"/>
                    <a:pt x="14810" y="4286"/>
                  </a:cubicBezTo>
                  <a:cubicBezTo>
                    <a:pt x="14240" y="3608"/>
                    <a:pt x="13535" y="2930"/>
                    <a:pt x="12721" y="2469"/>
                  </a:cubicBezTo>
                  <a:cubicBezTo>
                    <a:pt x="14674" y="3771"/>
                    <a:pt x="16030" y="5724"/>
                    <a:pt x="16654" y="7758"/>
                  </a:cubicBezTo>
                  <a:cubicBezTo>
                    <a:pt x="16817" y="8382"/>
                    <a:pt x="16953" y="8978"/>
                    <a:pt x="17007" y="9602"/>
                  </a:cubicBezTo>
                  <a:cubicBezTo>
                    <a:pt x="17142" y="10714"/>
                    <a:pt x="17115" y="11881"/>
                    <a:pt x="16980" y="12966"/>
                  </a:cubicBezTo>
                  <a:cubicBezTo>
                    <a:pt x="16953" y="13237"/>
                    <a:pt x="16925" y="13508"/>
                    <a:pt x="16844" y="13806"/>
                  </a:cubicBezTo>
                  <a:cubicBezTo>
                    <a:pt x="16681" y="14729"/>
                    <a:pt x="16464" y="15624"/>
                    <a:pt x="16247" y="16519"/>
                  </a:cubicBezTo>
                  <a:lnTo>
                    <a:pt x="15732" y="18743"/>
                  </a:lnTo>
                  <a:cubicBezTo>
                    <a:pt x="15705" y="17468"/>
                    <a:pt x="15596" y="16166"/>
                    <a:pt x="15379" y="14919"/>
                  </a:cubicBezTo>
                  <a:cubicBezTo>
                    <a:pt x="15434" y="14620"/>
                    <a:pt x="15461" y="14322"/>
                    <a:pt x="15515" y="13996"/>
                  </a:cubicBezTo>
                  <a:cubicBezTo>
                    <a:pt x="15596" y="13725"/>
                    <a:pt x="15624" y="13454"/>
                    <a:pt x="15705" y="13237"/>
                  </a:cubicBezTo>
                  <a:cubicBezTo>
                    <a:pt x="15732" y="13020"/>
                    <a:pt x="15786" y="12830"/>
                    <a:pt x="15841" y="12613"/>
                  </a:cubicBezTo>
                  <a:cubicBezTo>
                    <a:pt x="15976" y="11962"/>
                    <a:pt x="16112" y="11365"/>
                    <a:pt x="16112" y="10687"/>
                  </a:cubicBezTo>
                  <a:cubicBezTo>
                    <a:pt x="16112" y="9928"/>
                    <a:pt x="15976" y="9114"/>
                    <a:pt x="15759" y="8382"/>
                  </a:cubicBezTo>
                  <a:cubicBezTo>
                    <a:pt x="15352" y="6917"/>
                    <a:pt x="14566" y="5452"/>
                    <a:pt x="13454" y="4205"/>
                  </a:cubicBezTo>
                  <a:cubicBezTo>
                    <a:pt x="12857" y="3527"/>
                    <a:pt x="12125" y="2957"/>
                    <a:pt x="11365" y="2442"/>
                  </a:cubicBezTo>
                  <a:cubicBezTo>
                    <a:pt x="10877" y="2143"/>
                    <a:pt x="10334" y="1872"/>
                    <a:pt x="9792" y="1655"/>
                  </a:cubicBezTo>
                  <a:cubicBezTo>
                    <a:pt x="10416" y="2062"/>
                    <a:pt x="10904" y="2577"/>
                    <a:pt x="11365" y="3093"/>
                  </a:cubicBezTo>
                  <a:cubicBezTo>
                    <a:pt x="12640" y="4503"/>
                    <a:pt x="13725" y="6049"/>
                    <a:pt x="14294" y="7704"/>
                  </a:cubicBezTo>
                  <a:cubicBezTo>
                    <a:pt x="14783" y="9033"/>
                    <a:pt x="14918" y="10389"/>
                    <a:pt x="15027" y="11691"/>
                  </a:cubicBezTo>
                  <a:cubicBezTo>
                    <a:pt x="15054" y="12342"/>
                    <a:pt x="15108" y="12911"/>
                    <a:pt x="15190" y="13535"/>
                  </a:cubicBezTo>
                  <a:cubicBezTo>
                    <a:pt x="15217" y="13915"/>
                    <a:pt x="15298" y="14268"/>
                    <a:pt x="15325" y="14647"/>
                  </a:cubicBezTo>
                  <a:cubicBezTo>
                    <a:pt x="15054" y="13291"/>
                    <a:pt x="14647" y="11962"/>
                    <a:pt x="14023" y="10741"/>
                  </a:cubicBezTo>
                  <a:cubicBezTo>
                    <a:pt x="13671" y="8761"/>
                    <a:pt x="13535" y="6510"/>
                    <a:pt x="12043" y="4720"/>
                  </a:cubicBezTo>
                  <a:cubicBezTo>
                    <a:pt x="11691" y="4313"/>
                    <a:pt x="11284" y="3933"/>
                    <a:pt x="10877" y="3608"/>
                  </a:cubicBezTo>
                  <a:cubicBezTo>
                    <a:pt x="10823" y="3527"/>
                    <a:pt x="10714" y="3472"/>
                    <a:pt x="10633" y="3391"/>
                  </a:cubicBezTo>
                  <a:cubicBezTo>
                    <a:pt x="9955" y="2848"/>
                    <a:pt x="9249" y="2333"/>
                    <a:pt x="8463" y="1872"/>
                  </a:cubicBezTo>
                  <a:cubicBezTo>
                    <a:pt x="7622" y="1357"/>
                    <a:pt x="6700" y="896"/>
                    <a:pt x="5750" y="489"/>
                  </a:cubicBezTo>
                  <a:cubicBezTo>
                    <a:pt x="9222" y="2387"/>
                    <a:pt x="11718" y="5127"/>
                    <a:pt x="13047" y="8165"/>
                  </a:cubicBezTo>
                  <a:cubicBezTo>
                    <a:pt x="13264" y="8653"/>
                    <a:pt x="13427" y="9114"/>
                    <a:pt x="13589" y="9629"/>
                  </a:cubicBezTo>
                  <a:cubicBezTo>
                    <a:pt x="13616" y="9765"/>
                    <a:pt x="13698" y="9982"/>
                    <a:pt x="13752" y="10172"/>
                  </a:cubicBezTo>
                  <a:cubicBezTo>
                    <a:pt x="13399" y="9521"/>
                    <a:pt x="12938" y="8897"/>
                    <a:pt x="12477" y="8273"/>
                  </a:cubicBezTo>
                  <a:cubicBezTo>
                    <a:pt x="12450" y="8219"/>
                    <a:pt x="12396" y="8138"/>
                    <a:pt x="12369" y="8029"/>
                  </a:cubicBezTo>
                  <a:cubicBezTo>
                    <a:pt x="12097" y="7487"/>
                    <a:pt x="11582" y="6673"/>
                    <a:pt x="11528" y="6537"/>
                  </a:cubicBezTo>
                  <a:cubicBezTo>
                    <a:pt x="11257" y="5995"/>
                    <a:pt x="10904" y="5507"/>
                    <a:pt x="10497" y="5018"/>
                  </a:cubicBezTo>
                  <a:cubicBezTo>
                    <a:pt x="10036" y="4476"/>
                    <a:pt x="9412" y="3961"/>
                    <a:pt x="8788" y="3527"/>
                  </a:cubicBezTo>
                  <a:cubicBezTo>
                    <a:pt x="7080" y="2333"/>
                    <a:pt x="5127" y="1384"/>
                    <a:pt x="3011" y="706"/>
                  </a:cubicBezTo>
                  <a:cubicBezTo>
                    <a:pt x="2441" y="543"/>
                    <a:pt x="1817" y="380"/>
                    <a:pt x="1221" y="245"/>
                  </a:cubicBezTo>
                  <a:cubicBezTo>
                    <a:pt x="868" y="163"/>
                    <a:pt x="570" y="109"/>
                    <a:pt x="244" y="28"/>
                  </a:cubicBezTo>
                  <a:cubicBezTo>
                    <a:pt x="163" y="28"/>
                    <a:pt x="109" y="0"/>
                    <a:pt x="0" y="0"/>
                  </a:cubicBezTo>
                  <a:cubicBezTo>
                    <a:pt x="54" y="0"/>
                    <a:pt x="163" y="28"/>
                    <a:pt x="244" y="82"/>
                  </a:cubicBezTo>
                  <a:cubicBezTo>
                    <a:pt x="841" y="217"/>
                    <a:pt x="1411" y="380"/>
                    <a:pt x="1953" y="651"/>
                  </a:cubicBezTo>
                  <a:cubicBezTo>
                    <a:pt x="2821" y="1085"/>
                    <a:pt x="3445" y="1655"/>
                    <a:pt x="4123" y="2197"/>
                  </a:cubicBezTo>
                  <a:cubicBezTo>
                    <a:pt x="4232" y="2279"/>
                    <a:pt x="4313" y="2333"/>
                    <a:pt x="4394" y="2414"/>
                  </a:cubicBezTo>
                  <a:cubicBezTo>
                    <a:pt x="5669" y="3391"/>
                    <a:pt x="7052" y="4313"/>
                    <a:pt x="8409" y="5181"/>
                  </a:cubicBezTo>
                  <a:cubicBezTo>
                    <a:pt x="9385" y="5859"/>
                    <a:pt x="10362" y="6537"/>
                    <a:pt x="11257" y="7297"/>
                  </a:cubicBezTo>
                  <a:cubicBezTo>
                    <a:pt x="11284" y="7324"/>
                    <a:pt x="11501" y="7487"/>
                    <a:pt x="11718" y="7704"/>
                  </a:cubicBezTo>
                  <a:cubicBezTo>
                    <a:pt x="11718" y="7731"/>
                    <a:pt x="11718" y="7758"/>
                    <a:pt x="11799" y="7839"/>
                  </a:cubicBezTo>
                  <a:cubicBezTo>
                    <a:pt x="12993" y="9087"/>
                    <a:pt x="13860" y="10579"/>
                    <a:pt x="14430" y="12152"/>
                  </a:cubicBezTo>
                  <a:cubicBezTo>
                    <a:pt x="14213" y="11582"/>
                    <a:pt x="13698" y="10986"/>
                    <a:pt x="13399" y="10606"/>
                  </a:cubicBezTo>
                  <a:cubicBezTo>
                    <a:pt x="13210" y="10416"/>
                    <a:pt x="13074" y="10199"/>
                    <a:pt x="12911" y="10009"/>
                  </a:cubicBezTo>
                  <a:cubicBezTo>
                    <a:pt x="12586" y="9602"/>
                    <a:pt x="12233" y="9195"/>
                    <a:pt x="11853" y="8816"/>
                  </a:cubicBezTo>
                  <a:cubicBezTo>
                    <a:pt x="10714" y="7676"/>
                    <a:pt x="9412" y="6673"/>
                    <a:pt x="8002" y="5859"/>
                  </a:cubicBezTo>
                  <a:cubicBezTo>
                    <a:pt x="7839" y="5778"/>
                    <a:pt x="7622" y="5669"/>
                    <a:pt x="7459" y="5561"/>
                  </a:cubicBezTo>
                  <a:cubicBezTo>
                    <a:pt x="6483" y="5018"/>
                    <a:pt x="5425" y="4557"/>
                    <a:pt x="4503" y="3933"/>
                  </a:cubicBezTo>
                  <a:cubicBezTo>
                    <a:pt x="4855" y="4205"/>
                    <a:pt x="5181" y="4503"/>
                    <a:pt x="5533" y="4828"/>
                  </a:cubicBezTo>
                  <a:cubicBezTo>
                    <a:pt x="5696" y="4964"/>
                    <a:pt x="5832" y="5100"/>
                    <a:pt x="5995" y="5235"/>
                  </a:cubicBezTo>
                  <a:cubicBezTo>
                    <a:pt x="6130" y="5371"/>
                    <a:pt x="6266" y="5452"/>
                    <a:pt x="6401" y="5588"/>
                  </a:cubicBezTo>
                  <a:cubicBezTo>
                    <a:pt x="7378" y="6483"/>
                    <a:pt x="8300" y="7405"/>
                    <a:pt x="9141" y="8382"/>
                  </a:cubicBezTo>
                  <a:cubicBezTo>
                    <a:pt x="9521" y="8816"/>
                    <a:pt x="9928" y="9250"/>
                    <a:pt x="10334" y="9657"/>
                  </a:cubicBezTo>
                  <a:cubicBezTo>
                    <a:pt x="11121" y="10389"/>
                    <a:pt x="12070" y="10877"/>
                    <a:pt x="12993" y="11420"/>
                  </a:cubicBezTo>
                  <a:cubicBezTo>
                    <a:pt x="13264" y="11555"/>
                    <a:pt x="13481" y="11745"/>
                    <a:pt x="13752" y="11908"/>
                  </a:cubicBezTo>
                  <a:cubicBezTo>
                    <a:pt x="14077" y="12098"/>
                    <a:pt x="14349" y="12315"/>
                    <a:pt x="14620" y="12586"/>
                  </a:cubicBezTo>
                  <a:lnTo>
                    <a:pt x="14620" y="12586"/>
                  </a:lnTo>
                  <a:cubicBezTo>
                    <a:pt x="14620" y="12505"/>
                    <a:pt x="14566" y="12450"/>
                    <a:pt x="14566" y="12423"/>
                  </a:cubicBezTo>
                  <a:cubicBezTo>
                    <a:pt x="15379" y="14674"/>
                    <a:pt x="15624" y="17170"/>
                    <a:pt x="15624" y="19611"/>
                  </a:cubicBezTo>
                  <a:lnTo>
                    <a:pt x="15515" y="19096"/>
                  </a:lnTo>
                  <a:cubicBezTo>
                    <a:pt x="15217" y="17929"/>
                    <a:pt x="14701" y="16926"/>
                    <a:pt x="13996" y="16112"/>
                  </a:cubicBezTo>
                  <a:cubicBezTo>
                    <a:pt x="13942" y="16031"/>
                    <a:pt x="13888" y="15976"/>
                    <a:pt x="13833" y="15949"/>
                  </a:cubicBezTo>
                  <a:cubicBezTo>
                    <a:pt x="12911" y="14919"/>
                    <a:pt x="11826" y="14213"/>
                    <a:pt x="10823" y="13400"/>
                  </a:cubicBezTo>
                  <a:cubicBezTo>
                    <a:pt x="9928" y="12667"/>
                    <a:pt x="9087" y="11881"/>
                    <a:pt x="8192" y="11203"/>
                  </a:cubicBezTo>
                  <a:cubicBezTo>
                    <a:pt x="7595" y="10714"/>
                    <a:pt x="6944" y="10308"/>
                    <a:pt x="6401" y="9792"/>
                  </a:cubicBezTo>
                  <a:cubicBezTo>
                    <a:pt x="6293" y="9684"/>
                    <a:pt x="6130" y="9548"/>
                    <a:pt x="5995" y="9412"/>
                  </a:cubicBezTo>
                  <a:cubicBezTo>
                    <a:pt x="6022" y="9467"/>
                    <a:pt x="6076" y="9521"/>
                    <a:pt x="6103" y="9548"/>
                  </a:cubicBezTo>
                  <a:cubicBezTo>
                    <a:pt x="6212" y="9738"/>
                    <a:pt x="6347" y="9928"/>
                    <a:pt x="6429" y="10091"/>
                  </a:cubicBezTo>
                  <a:cubicBezTo>
                    <a:pt x="6781" y="10633"/>
                    <a:pt x="7107" y="11230"/>
                    <a:pt x="7568" y="11772"/>
                  </a:cubicBezTo>
                  <a:cubicBezTo>
                    <a:pt x="7595" y="11826"/>
                    <a:pt x="7622" y="11854"/>
                    <a:pt x="7703" y="11935"/>
                  </a:cubicBezTo>
                  <a:cubicBezTo>
                    <a:pt x="9249" y="13806"/>
                    <a:pt x="11392" y="15244"/>
                    <a:pt x="13427" y="16844"/>
                  </a:cubicBezTo>
                  <a:cubicBezTo>
                    <a:pt x="13562" y="16953"/>
                    <a:pt x="13698" y="17061"/>
                    <a:pt x="13833" y="17197"/>
                  </a:cubicBezTo>
                  <a:cubicBezTo>
                    <a:pt x="14647" y="17821"/>
                    <a:pt x="15379" y="18635"/>
                    <a:pt x="15705" y="19719"/>
                  </a:cubicBezTo>
                  <a:lnTo>
                    <a:pt x="15705" y="19964"/>
                  </a:lnTo>
                  <a:cubicBezTo>
                    <a:pt x="15705" y="20262"/>
                    <a:pt x="15705" y="20587"/>
                    <a:pt x="15651" y="20913"/>
                  </a:cubicBezTo>
                  <a:cubicBezTo>
                    <a:pt x="15651" y="20940"/>
                    <a:pt x="15651" y="21021"/>
                    <a:pt x="15624" y="21049"/>
                  </a:cubicBezTo>
                  <a:cubicBezTo>
                    <a:pt x="15244" y="20316"/>
                    <a:pt x="14810" y="19638"/>
                    <a:pt x="14267" y="19014"/>
                  </a:cubicBezTo>
                  <a:cubicBezTo>
                    <a:pt x="14077" y="18716"/>
                    <a:pt x="13860" y="18418"/>
                    <a:pt x="13671" y="18146"/>
                  </a:cubicBezTo>
                  <a:cubicBezTo>
                    <a:pt x="13291" y="17685"/>
                    <a:pt x="12911" y="17278"/>
                    <a:pt x="12477" y="16926"/>
                  </a:cubicBezTo>
                  <a:cubicBezTo>
                    <a:pt x="10633" y="15298"/>
                    <a:pt x="8517" y="13996"/>
                    <a:pt x="6971" y="12342"/>
                  </a:cubicBezTo>
                  <a:lnTo>
                    <a:pt x="5750" y="10904"/>
                  </a:lnTo>
                  <a:cubicBezTo>
                    <a:pt x="5832" y="11094"/>
                    <a:pt x="5886" y="11257"/>
                    <a:pt x="5995" y="11420"/>
                  </a:cubicBezTo>
                  <a:cubicBezTo>
                    <a:pt x="6103" y="11664"/>
                    <a:pt x="6239" y="11908"/>
                    <a:pt x="6374" y="12125"/>
                  </a:cubicBezTo>
                  <a:cubicBezTo>
                    <a:pt x="6483" y="12315"/>
                    <a:pt x="6564" y="12505"/>
                    <a:pt x="6700" y="12667"/>
                  </a:cubicBezTo>
                  <a:cubicBezTo>
                    <a:pt x="6781" y="12803"/>
                    <a:pt x="6890" y="12939"/>
                    <a:pt x="6944" y="13047"/>
                  </a:cubicBezTo>
                  <a:cubicBezTo>
                    <a:pt x="7432" y="13752"/>
                    <a:pt x="8002" y="14485"/>
                    <a:pt x="8598" y="15108"/>
                  </a:cubicBezTo>
                  <a:cubicBezTo>
                    <a:pt x="9683" y="16248"/>
                    <a:pt x="10904" y="17224"/>
                    <a:pt x="12260" y="18065"/>
                  </a:cubicBezTo>
                  <a:cubicBezTo>
                    <a:pt x="12450" y="18173"/>
                    <a:pt x="12640" y="18309"/>
                    <a:pt x="12803" y="18418"/>
                  </a:cubicBezTo>
                  <a:cubicBezTo>
                    <a:pt x="13020" y="18553"/>
                    <a:pt x="13210" y="18635"/>
                    <a:pt x="13427" y="18770"/>
                  </a:cubicBezTo>
                  <a:cubicBezTo>
                    <a:pt x="13616" y="18906"/>
                    <a:pt x="13860" y="19041"/>
                    <a:pt x="14023" y="19231"/>
                  </a:cubicBezTo>
                  <a:cubicBezTo>
                    <a:pt x="14620" y="19909"/>
                    <a:pt x="15108" y="20696"/>
                    <a:pt x="15488" y="21564"/>
                  </a:cubicBezTo>
                  <a:lnTo>
                    <a:pt x="15488" y="21618"/>
                  </a:lnTo>
                  <a:lnTo>
                    <a:pt x="15488" y="21564"/>
                  </a:lnTo>
                  <a:cubicBezTo>
                    <a:pt x="15515" y="21591"/>
                    <a:pt x="15515" y="21672"/>
                    <a:pt x="15569" y="21699"/>
                  </a:cubicBezTo>
                  <a:cubicBezTo>
                    <a:pt x="15488" y="22649"/>
                    <a:pt x="15434" y="23625"/>
                    <a:pt x="15352" y="24575"/>
                  </a:cubicBezTo>
                  <a:cubicBezTo>
                    <a:pt x="15217" y="24276"/>
                    <a:pt x="15054" y="24032"/>
                    <a:pt x="14837" y="23788"/>
                  </a:cubicBezTo>
                  <a:cubicBezTo>
                    <a:pt x="14783" y="23652"/>
                    <a:pt x="14674" y="23571"/>
                    <a:pt x="14620" y="23463"/>
                  </a:cubicBezTo>
                  <a:cubicBezTo>
                    <a:pt x="14566" y="23381"/>
                    <a:pt x="14539" y="23327"/>
                    <a:pt x="14484" y="23218"/>
                  </a:cubicBezTo>
                  <a:cubicBezTo>
                    <a:pt x="14240" y="22757"/>
                    <a:pt x="13969" y="22269"/>
                    <a:pt x="13725" y="21808"/>
                  </a:cubicBezTo>
                  <a:lnTo>
                    <a:pt x="13725" y="21754"/>
                  </a:lnTo>
                  <a:cubicBezTo>
                    <a:pt x="13454" y="21266"/>
                    <a:pt x="13155" y="20777"/>
                    <a:pt x="12857" y="20370"/>
                  </a:cubicBezTo>
                  <a:cubicBezTo>
                    <a:pt x="11501" y="18607"/>
                    <a:pt x="9819" y="17143"/>
                    <a:pt x="8246" y="15759"/>
                  </a:cubicBezTo>
                  <a:lnTo>
                    <a:pt x="6917" y="14647"/>
                  </a:lnTo>
                  <a:cubicBezTo>
                    <a:pt x="6835" y="14566"/>
                    <a:pt x="6781" y="14539"/>
                    <a:pt x="6700" y="14485"/>
                  </a:cubicBezTo>
                  <a:cubicBezTo>
                    <a:pt x="6808" y="14620"/>
                    <a:pt x="6917" y="14702"/>
                    <a:pt x="7025" y="14837"/>
                  </a:cubicBezTo>
                  <a:cubicBezTo>
                    <a:pt x="7622" y="15624"/>
                    <a:pt x="8192" y="16465"/>
                    <a:pt x="8788" y="17333"/>
                  </a:cubicBezTo>
                  <a:cubicBezTo>
                    <a:pt x="8788" y="17360"/>
                    <a:pt x="8815" y="17360"/>
                    <a:pt x="8815" y="17387"/>
                  </a:cubicBezTo>
                  <a:cubicBezTo>
                    <a:pt x="8978" y="17631"/>
                    <a:pt x="9141" y="17902"/>
                    <a:pt x="9331" y="18146"/>
                  </a:cubicBezTo>
                  <a:cubicBezTo>
                    <a:pt x="10172" y="19421"/>
                    <a:pt x="11040" y="20723"/>
                    <a:pt x="12206" y="21754"/>
                  </a:cubicBezTo>
                  <a:cubicBezTo>
                    <a:pt x="12667" y="22215"/>
                    <a:pt x="13264" y="22540"/>
                    <a:pt x="13806" y="22920"/>
                  </a:cubicBezTo>
                  <a:cubicBezTo>
                    <a:pt x="13969" y="23110"/>
                    <a:pt x="14132" y="23354"/>
                    <a:pt x="14294" y="23571"/>
                  </a:cubicBezTo>
                  <a:cubicBezTo>
                    <a:pt x="14674" y="24059"/>
                    <a:pt x="15298" y="24683"/>
                    <a:pt x="15244" y="25524"/>
                  </a:cubicBezTo>
                  <a:lnTo>
                    <a:pt x="15244" y="25605"/>
                  </a:lnTo>
                  <a:cubicBezTo>
                    <a:pt x="15244" y="25768"/>
                    <a:pt x="15217" y="25931"/>
                    <a:pt x="15217" y="26094"/>
                  </a:cubicBezTo>
                  <a:cubicBezTo>
                    <a:pt x="15217" y="26175"/>
                    <a:pt x="15217" y="26229"/>
                    <a:pt x="15190" y="26338"/>
                  </a:cubicBezTo>
                  <a:cubicBezTo>
                    <a:pt x="15108" y="26094"/>
                    <a:pt x="15054" y="25877"/>
                    <a:pt x="14945" y="25660"/>
                  </a:cubicBezTo>
                  <a:cubicBezTo>
                    <a:pt x="14810" y="25388"/>
                    <a:pt x="14674" y="25198"/>
                    <a:pt x="14539" y="24981"/>
                  </a:cubicBezTo>
                  <a:cubicBezTo>
                    <a:pt x="14132" y="24439"/>
                    <a:pt x="13589" y="24005"/>
                    <a:pt x="13047" y="23625"/>
                  </a:cubicBezTo>
                  <a:cubicBezTo>
                    <a:pt x="12803" y="23463"/>
                    <a:pt x="12586" y="23300"/>
                    <a:pt x="12342" y="23083"/>
                  </a:cubicBezTo>
                  <a:cubicBezTo>
                    <a:pt x="11663" y="22567"/>
                    <a:pt x="11040" y="21998"/>
                    <a:pt x="10443" y="21455"/>
                  </a:cubicBezTo>
                  <a:cubicBezTo>
                    <a:pt x="9683" y="20750"/>
                    <a:pt x="8951" y="20072"/>
                    <a:pt x="8192" y="19421"/>
                  </a:cubicBezTo>
                  <a:cubicBezTo>
                    <a:pt x="8029" y="19285"/>
                    <a:pt x="7866" y="19123"/>
                    <a:pt x="7703" y="18987"/>
                  </a:cubicBezTo>
                  <a:cubicBezTo>
                    <a:pt x="7297" y="18635"/>
                    <a:pt x="6835" y="18309"/>
                    <a:pt x="6754" y="17821"/>
                  </a:cubicBezTo>
                  <a:cubicBezTo>
                    <a:pt x="6835" y="18309"/>
                    <a:pt x="6971" y="18743"/>
                    <a:pt x="7161" y="19177"/>
                  </a:cubicBezTo>
                  <a:cubicBezTo>
                    <a:pt x="7324" y="19584"/>
                    <a:pt x="7486" y="19991"/>
                    <a:pt x="7703" y="20370"/>
                  </a:cubicBezTo>
                  <a:cubicBezTo>
                    <a:pt x="8517" y="21889"/>
                    <a:pt x="9629" y="23354"/>
                    <a:pt x="11121" y="24385"/>
                  </a:cubicBezTo>
                  <a:cubicBezTo>
                    <a:pt x="11935" y="24927"/>
                    <a:pt x="12857" y="25280"/>
                    <a:pt x="13671" y="25795"/>
                  </a:cubicBezTo>
                  <a:cubicBezTo>
                    <a:pt x="13833" y="25904"/>
                    <a:pt x="13996" y="26012"/>
                    <a:pt x="14159" y="26148"/>
                  </a:cubicBezTo>
                  <a:cubicBezTo>
                    <a:pt x="14376" y="26311"/>
                    <a:pt x="14566" y="26473"/>
                    <a:pt x="14756" y="26717"/>
                  </a:cubicBezTo>
                  <a:cubicBezTo>
                    <a:pt x="14783" y="26745"/>
                    <a:pt x="14783" y="26772"/>
                    <a:pt x="14810" y="26826"/>
                  </a:cubicBezTo>
                  <a:cubicBezTo>
                    <a:pt x="14945" y="27016"/>
                    <a:pt x="15027" y="27233"/>
                    <a:pt x="15081" y="27450"/>
                  </a:cubicBezTo>
                  <a:cubicBezTo>
                    <a:pt x="15081" y="27504"/>
                    <a:pt x="15108" y="27558"/>
                    <a:pt x="15108" y="27585"/>
                  </a:cubicBezTo>
                  <a:cubicBezTo>
                    <a:pt x="15108" y="27667"/>
                    <a:pt x="15108" y="27721"/>
                    <a:pt x="15081" y="27802"/>
                  </a:cubicBezTo>
                  <a:cubicBezTo>
                    <a:pt x="15081" y="27829"/>
                    <a:pt x="15081" y="27857"/>
                    <a:pt x="15054" y="27911"/>
                  </a:cubicBezTo>
                  <a:lnTo>
                    <a:pt x="15054" y="27965"/>
                  </a:lnTo>
                  <a:cubicBezTo>
                    <a:pt x="14837" y="29810"/>
                    <a:pt x="14566" y="31627"/>
                    <a:pt x="14023" y="33553"/>
                  </a:cubicBezTo>
                  <a:cubicBezTo>
                    <a:pt x="13752" y="33634"/>
                    <a:pt x="14077" y="33498"/>
                    <a:pt x="14132" y="333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4"/>
            <p:cNvSpPr/>
            <p:nvPr/>
          </p:nvSpPr>
          <p:spPr>
            <a:xfrm>
              <a:off x="1682450" y="3546425"/>
              <a:ext cx="248225" cy="198725"/>
            </a:xfrm>
            <a:custGeom>
              <a:avLst/>
              <a:gdLst/>
              <a:ahLst/>
              <a:cxnLst/>
              <a:rect l="l" t="t" r="r" b="b"/>
              <a:pathLst>
                <a:path w="9929" h="7949" extrusionOk="0">
                  <a:moveTo>
                    <a:pt x="5046" y="4503"/>
                  </a:moveTo>
                  <a:cubicBezTo>
                    <a:pt x="5832" y="4937"/>
                    <a:pt x="6728" y="5290"/>
                    <a:pt x="7487" y="5751"/>
                  </a:cubicBezTo>
                  <a:cubicBezTo>
                    <a:pt x="8111" y="6131"/>
                    <a:pt x="8653" y="6592"/>
                    <a:pt x="9114" y="7189"/>
                  </a:cubicBezTo>
                  <a:lnTo>
                    <a:pt x="9223" y="7270"/>
                  </a:lnTo>
                  <a:cubicBezTo>
                    <a:pt x="9331" y="7406"/>
                    <a:pt x="9928" y="7948"/>
                    <a:pt x="9928" y="7948"/>
                  </a:cubicBezTo>
                  <a:cubicBezTo>
                    <a:pt x="9928" y="7948"/>
                    <a:pt x="9576" y="7134"/>
                    <a:pt x="9467" y="6999"/>
                  </a:cubicBezTo>
                  <a:cubicBezTo>
                    <a:pt x="8572" y="5751"/>
                    <a:pt x="7297" y="4910"/>
                    <a:pt x="6049" y="4151"/>
                  </a:cubicBezTo>
                  <a:cubicBezTo>
                    <a:pt x="4992" y="3527"/>
                    <a:pt x="3907" y="2903"/>
                    <a:pt x="2876" y="2252"/>
                  </a:cubicBezTo>
                  <a:cubicBezTo>
                    <a:pt x="2550" y="2062"/>
                    <a:pt x="2252" y="1818"/>
                    <a:pt x="1900" y="1574"/>
                  </a:cubicBezTo>
                  <a:cubicBezTo>
                    <a:pt x="1221" y="1086"/>
                    <a:pt x="570" y="570"/>
                    <a:pt x="1" y="1"/>
                  </a:cubicBezTo>
                  <a:cubicBezTo>
                    <a:pt x="1574" y="1655"/>
                    <a:pt x="3066" y="3391"/>
                    <a:pt x="5046" y="45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44"/>
          <p:cNvSpPr/>
          <p:nvPr/>
        </p:nvSpPr>
        <p:spPr>
          <a:xfrm>
            <a:off x="4203824" y="240716"/>
            <a:ext cx="4331901" cy="902321"/>
          </a:xfrm>
          <a:custGeom>
            <a:avLst/>
            <a:gdLst/>
            <a:ahLst/>
            <a:cxnLst/>
            <a:rect l="l" t="t" r="r" b="b"/>
            <a:pathLst>
              <a:path w="28915" h="6023" extrusionOk="0">
                <a:moveTo>
                  <a:pt x="8952" y="1"/>
                </a:moveTo>
                <a:cubicBezTo>
                  <a:pt x="7433" y="1"/>
                  <a:pt x="6185" y="1140"/>
                  <a:pt x="5968" y="2577"/>
                </a:cubicBezTo>
                <a:cubicBezTo>
                  <a:pt x="5697" y="2415"/>
                  <a:pt x="5398" y="2306"/>
                  <a:pt x="5046" y="2306"/>
                </a:cubicBezTo>
                <a:cubicBezTo>
                  <a:pt x="4232" y="2306"/>
                  <a:pt x="3554" y="2822"/>
                  <a:pt x="3337" y="3527"/>
                </a:cubicBezTo>
                <a:cubicBezTo>
                  <a:pt x="3093" y="3364"/>
                  <a:pt x="2822" y="3256"/>
                  <a:pt x="2469" y="3256"/>
                </a:cubicBezTo>
                <a:cubicBezTo>
                  <a:pt x="2144" y="3256"/>
                  <a:pt x="1845" y="3364"/>
                  <a:pt x="1628" y="3581"/>
                </a:cubicBezTo>
                <a:cubicBezTo>
                  <a:pt x="1493" y="3527"/>
                  <a:pt x="1384" y="3500"/>
                  <a:pt x="1249" y="3500"/>
                </a:cubicBezTo>
                <a:cubicBezTo>
                  <a:pt x="570" y="3500"/>
                  <a:pt x="1" y="4042"/>
                  <a:pt x="1" y="4747"/>
                </a:cubicBezTo>
                <a:cubicBezTo>
                  <a:pt x="1" y="5425"/>
                  <a:pt x="543" y="6022"/>
                  <a:pt x="1249" y="6022"/>
                </a:cubicBezTo>
                <a:lnTo>
                  <a:pt x="28210" y="6022"/>
                </a:lnTo>
                <a:cubicBezTo>
                  <a:pt x="28616" y="6022"/>
                  <a:pt x="28915" y="5697"/>
                  <a:pt x="28915" y="5290"/>
                </a:cubicBezTo>
                <a:cubicBezTo>
                  <a:pt x="28915" y="4883"/>
                  <a:pt x="28616" y="4585"/>
                  <a:pt x="28210" y="4585"/>
                </a:cubicBezTo>
                <a:cubicBezTo>
                  <a:pt x="28020" y="4585"/>
                  <a:pt x="27803" y="4693"/>
                  <a:pt x="27667" y="4829"/>
                </a:cubicBezTo>
                <a:cubicBezTo>
                  <a:pt x="27532" y="4557"/>
                  <a:pt x="27260" y="4340"/>
                  <a:pt x="26935" y="4340"/>
                </a:cubicBezTo>
                <a:cubicBezTo>
                  <a:pt x="26718" y="4340"/>
                  <a:pt x="26555" y="4422"/>
                  <a:pt x="26419" y="4530"/>
                </a:cubicBezTo>
                <a:cubicBezTo>
                  <a:pt x="26257" y="4151"/>
                  <a:pt x="25904" y="3907"/>
                  <a:pt x="25470" y="3907"/>
                </a:cubicBezTo>
                <a:lnTo>
                  <a:pt x="25443" y="3907"/>
                </a:lnTo>
                <a:cubicBezTo>
                  <a:pt x="25199" y="3445"/>
                  <a:pt x="24711" y="3120"/>
                  <a:pt x="24141" y="3120"/>
                </a:cubicBezTo>
                <a:cubicBezTo>
                  <a:pt x="23951" y="3120"/>
                  <a:pt x="23734" y="3174"/>
                  <a:pt x="23544" y="3256"/>
                </a:cubicBezTo>
                <a:cubicBezTo>
                  <a:pt x="23219" y="2577"/>
                  <a:pt x="22541" y="2116"/>
                  <a:pt x="21727" y="2116"/>
                </a:cubicBezTo>
                <a:cubicBezTo>
                  <a:pt x="21130" y="2116"/>
                  <a:pt x="20615" y="2388"/>
                  <a:pt x="20235" y="2822"/>
                </a:cubicBezTo>
                <a:cubicBezTo>
                  <a:pt x="19883" y="2388"/>
                  <a:pt x="19367" y="2116"/>
                  <a:pt x="18743" y="2116"/>
                </a:cubicBezTo>
                <a:lnTo>
                  <a:pt x="18662" y="2116"/>
                </a:lnTo>
                <a:cubicBezTo>
                  <a:pt x="18282" y="1764"/>
                  <a:pt x="17767" y="1601"/>
                  <a:pt x="17224" y="1601"/>
                </a:cubicBezTo>
                <a:cubicBezTo>
                  <a:pt x="16899" y="1601"/>
                  <a:pt x="16573" y="1682"/>
                  <a:pt x="16302" y="1818"/>
                </a:cubicBezTo>
                <a:cubicBezTo>
                  <a:pt x="15841" y="760"/>
                  <a:pt x="14783" y="1"/>
                  <a:pt x="13563" y="1"/>
                </a:cubicBezTo>
                <a:cubicBezTo>
                  <a:pt x="12641" y="1"/>
                  <a:pt x="11800" y="408"/>
                  <a:pt x="11257" y="1086"/>
                </a:cubicBezTo>
                <a:cubicBezTo>
                  <a:pt x="10715" y="462"/>
                  <a:pt x="9874" y="1"/>
                  <a:pt x="8952" y="1"/>
                </a:cubicBezTo>
                <a:close/>
              </a:path>
            </a:pathLst>
          </a:custGeom>
          <a:gradFill>
            <a:gsLst>
              <a:gs pos="0">
                <a:schemeClr val="accent6"/>
              </a:gs>
              <a:gs pos="58999">
                <a:schemeClr val="accent6"/>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4"/>
          <p:cNvSpPr txBox="1">
            <a:spLocks noGrp="1"/>
          </p:cNvSpPr>
          <p:nvPr>
            <p:ph type="title" idx="4294967295"/>
          </p:nvPr>
        </p:nvSpPr>
        <p:spPr>
          <a:xfrm>
            <a:off x="1515075" y="52075"/>
            <a:ext cx="5598300" cy="598500"/>
          </a:xfrm>
          <a:prstGeom prst="rect">
            <a:avLst/>
          </a:prstGeom>
          <a:solidFill>
            <a:schemeClr val="accent4"/>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500">
                <a:solidFill>
                  <a:srgbClr val="F2F2F2"/>
                </a:solidFill>
              </a:rPr>
              <a:t>Lesson 7 - Jesus who took our wounds upon Himself</a:t>
            </a:r>
            <a:endParaRPr sz="1500">
              <a:solidFill>
                <a:srgbClr val="F2F2F2"/>
              </a:solidFill>
            </a:endParaRPr>
          </a:p>
        </p:txBody>
      </p:sp>
      <p:graphicFrame>
        <p:nvGraphicFramePr>
          <p:cNvPr id="915" name="Google Shape;915;p44"/>
          <p:cNvGraphicFramePr/>
          <p:nvPr>
            <p:extLst>
              <p:ext uri="{D42A27DB-BD31-4B8C-83A1-F6EECF244321}">
                <p14:modId xmlns:p14="http://schemas.microsoft.com/office/powerpoint/2010/main" val="4280369306"/>
              </p:ext>
            </p:extLst>
          </p:nvPr>
        </p:nvGraphicFramePr>
        <p:xfrm>
          <a:off x="412600" y="793875"/>
          <a:ext cx="8596100" cy="4162452"/>
        </p:xfrm>
        <a:graphic>
          <a:graphicData uri="http://schemas.openxmlformats.org/drawingml/2006/table">
            <a:tbl>
              <a:tblPr>
                <a:noFill/>
                <a:tableStyleId>{A5A47D27-6CD4-4B66-BE99-15036372706E}</a:tableStyleId>
              </a:tblPr>
              <a:tblGrid>
                <a:gridCol w="4298050">
                  <a:extLst>
                    <a:ext uri="{9D8B030D-6E8A-4147-A177-3AD203B41FA5}">
                      <a16:colId xmlns:a16="http://schemas.microsoft.com/office/drawing/2014/main" val="20000"/>
                    </a:ext>
                  </a:extLst>
                </a:gridCol>
                <a:gridCol w="4298050">
                  <a:extLst>
                    <a:ext uri="{9D8B030D-6E8A-4147-A177-3AD203B41FA5}">
                      <a16:colId xmlns:a16="http://schemas.microsoft.com/office/drawing/2014/main" val="20001"/>
                    </a:ext>
                  </a:extLst>
                </a:gridCol>
              </a:tblGrid>
              <a:tr h="968350">
                <a:tc>
                  <a:txBody>
                    <a:bodyPr/>
                    <a:lstStyle/>
                    <a:p>
                      <a:pPr marL="0" lvl="0" indent="0" algn="l" rtl="0">
                        <a:spcBef>
                          <a:spcPts val="0"/>
                        </a:spcBef>
                        <a:spcAft>
                          <a:spcPts val="0"/>
                        </a:spcAft>
                        <a:buNone/>
                      </a:pPr>
                      <a:r>
                        <a:rPr lang="en-AU" sz="1400" b="1" dirty="0"/>
                        <a:t>Current Activities in Lesson 7</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AU" sz="1400" b="1" dirty="0"/>
                        <a:t>Alternate ways of Execution</a:t>
                      </a: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414175">
                <a:tc>
                  <a:txBody>
                    <a:bodyPr/>
                    <a:lstStyle/>
                    <a:p>
                      <a:pPr marL="0" lvl="0" indent="0" algn="l" rtl="0">
                        <a:spcBef>
                          <a:spcPts val="0"/>
                        </a:spcBef>
                        <a:spcAft>
                          <a:spcPts val="0"/>
                        </a:spcAft>
                        <a:buNone/>
                      </a:pPr>
                      <a:r>
                        <a:rPr lang="en" sz="1500" dirty="0"/>
                        <a:t>1 - </a:t>
                      </a:r>
                      <a:r>
                        <a:rPr lang="en" sz="1200" i="1" dirty="0"/>
                        <a:t>Jesus is my Super Hero - </a:t>
                      </a:r>
                      <a:br>
                        <a:rPr lang="en" sz="1200" i="1" dirty="0"/>
                      </a:br>
                      <a:r>
                        <a:rPr lang="en" sz="1200" i="1" dirty="0"/>
                        <a:t> Write down the strengths that you see in Jesus and why you like Him the most? </a:t>
                      </a:r>
                      <a:endParaRPr sz="1200" i="1" dirty="0"/>
                    </a:p>
                    <a:p>
                      <a:pPr marL="0" lvl="0" indent="0" algn="l" rtl="0">
                        <a:lnSpc>
                          <a:spcPct val="115000"/>
                        </a:lnSpc>
                        <a:spcBef>
                          <a:spcPts val="0"/>
                        </a:spcBef>
                        <a:spcAft>
                          <a:spcPts val="0"/>
                        </a:spcAft>
                        <a:buNone/>
                      </a:pPr>
                      <a:r>
                        <a:rPr lang="en" sz="1100" dirty="0"/>
                        <a:t>					</a:t>
                      </a:r>
                      <a:endParaRPr sz="1100" dirty="0"/>
                    </a:p>
                    <a:p>
                      <a:pPr marL="0" lvl="0" indent="0" algn="l" rtl="0">
                        <a:spcBef>
                          <a:spcPts val="0"/>
                        </a:spcBef>
                        <a:spcAft>
                          <a:spcPts val="0"/>
                        </a:spcAft>
                        <a:buNone/>
                      </a:pPr>
                      <a:r>
                        <a:rPr lang="en" sz="1100" dirty="0"/>
                        <a:t>				</a:t>
                      </a:r>
                      <a:endParaRPr sz="1100" dirty="0"/>
                    </a:p>
                    <a:p>
                      <a:pPr marL="0" lvl="0" indent="0" algn="l" rtl="0">
                        <a:spcBef>
                          <a:spcPts val="0"/>
                        </a:spcBef>
                        <a:spcAft>
                          <a:spcPts val="0"/>
                        </a:spcAft>
                        <a:buNone/>
                      </a:pPr>
                      <a:r>
                        <a:rPr lang="en" sz="1100" dirty="0"/>
                        <a:t>			</a:t>
                      </a:r>
                      <a:endParaRPr sz="1100" dirty="0"/>
                    </a:p>
                    <a:p>
                      <a:pPr marL="0" lvl="0" indent="0" algn="l" rtl="0">
                        <a:spcBef>
                          <a:spcPts val="0"/>
                        </a:spcBef>
                        <a:spcAft>
                          <a:spcPts val="0"/>
                        </a:spcAft>
                        <a:buNone/>
                      </a:pPr>
                      <a:r>
                        <a:rPr lang="en" sz="1100" dirty="0"/>
                        <a:t>		</a:t>
                      </a:r>
                      <a:endParaRPr sz="1100" dirty="0"/>
                    </a:p>
                    <a:p>
                      <a:pPr marL="0" lvl="0" indent="0" algn="l" rtl="0">
                        <a:spcBef>
                          <a:spcPts val="0"/>
                        </a:spcBef>
                        <a:spcAft>
                          <a:spcPts val="0"/>
                        </a:spcAft>
                        <a:buNone/>
                      </a:pPr>
                      <a:endParaRPr sz="1500" dirty="0">
                        <a:solidFill>
                          <a:srgbClr val="2D1C10"/>
                        </a:solidFill>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2 - </a:t>
                      </a:r>
                      <a:r>
                        <a:rPr lang="en" sz="1500" dirty="0">
                          <a:latin typeface="Economica"/>
                          <a:ea typeface="Economica"/>
                          <a:cs typeface="Economica"/>
                          <a:sym typeface="Economica"/>
                        </a:rPr>
                        <a:t>Students are provided with craft materials and a piece of paper. Students are then instructed to draw Jesus as their Superhero as well as Jesus’s superpowers e.g. protection from evil , guidance , forgiveness , everlasting love </a:t>
                      </a: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299800">
                <a:tc>
                  <a:txBody>
                    <a:bodyPr/>
                    <a:lstStyle/>
                    <a:p>
                      <a:pPr marL="0" lvl="0" indent="0" algn="l" rtl="0">
                        <a:spcBef>
                          <a:spcPts val="0"/>
                        </a:spcBef>
                        <a:spcAft>
                          <a:spcPts val="0"/>
                        </a:spcAft>
                        <a:buNone/>
                      </a:pPr>
                      <a:r>
                        <a:rPr lang="en" sz="1500">
                          <a:solidFill>
                            <a:srgbClr val="F2F2F2"/>
                          </a:solidFill>
                          <a:highlight>
                            <a:srgbClr val="2D1C10"/>
                          </a:highlight>
                        </a:rPr>
                        <a:t>3 -</a:t>
                      </a:r>
                      <a:r>
                        <a:rPr lang="en" sz="1500">
                          <a:solidFill>
                            <a:srgbClr val="F2F2F2"/>
                          </a:solidFill>
                          <a:highlight>
                            <a:srgbClr val="2D1C10"/>
                          </a:highlight>
                          <a:latin typeface="Economica"/>
                          <a:ea typeface="Economica"/>
                          <a:cs typeface="Economica"/>
                          <a:sym typeface="Economica"/>
                        </a:rPr>
                        <a:t> Read, reflect and write - “What reason would make Jesus suffer all this , when He had the power to make it all stop?”</a:t>
                      </a:r>
                      <a:endParaRPr sz="1500">
                        <a:solidFill>
                          <a:srgbClr val="F2F2F2"/>
                        </a:solidFill>
                        <a:highlight>
                          <a:srgbClr val="2D1C10"/>
                        </a:highlight>
                        <a:latin typeface="Economica"/>
                        <a:ea typeface="Economica"/>
                        <a:cs typeface="Economica"/>
                        <a:sym typeface="Economica"/>
                      </a:endParaRPr>
                    </a:p>
                    <a:p>
                      <a:pPr marL="0" lvl="0" indent="0" algn="l" rtl="0">
                        <a:spcBef>
                          <a:spcPts val="0"/>
                        </a:spcBef>
                        <a:spcAft>
                          <a:spcPts val="0"/>
                        </a:spcAft>
                        <a:buNone/>
                      </a:pPr>
                      <a:endParaRPr sz="1500">
                        <a:solidFill>
                          <a:srgbClr val="F2F2F2"/>
                        </a:solidFill>
                        <a:highlight>
                          <a:srgbClr val="2D1C10"/>
                        </a:highlight>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500" dirty="0"/>
                        <a:t>2 - </a:t>
                      </a:r>
                      <a:r>
                        <a:rPr lang="en" sz="1500" dirty="0">
                          <a:latin typeface="Economica"/>
                          <a:ea typeface="Economica"/>
                          <a:cs typeface="Economica"/>
                          <a:sym typeface="Economica"/>
                        </a:rPr>
                        <a:t>Students are to write their responses on a piece of paper. Students are then to pass around their responses so that they can read what their peers wrote and view other perspectives. </a:t>
                      </a:r>
                      <a:endParaRPr sz="1500" dirty="0">
                        <a:latin typeface="Economica"/>
                        <a:ea typeface="Economica"/>
                        <a:cs typeface="Economica"/>
                        <a:sym typeface="Economic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Religion Subject for Middle School: Resurrection of Jesus Christ by Slidesgo">
  <a:themeElements>
    <a:clrScheme name="Simple Light">
      <a:dk1>
        <a:srgbClr val="32486B"/>
      </a:dk1>
      <a:lt1>
        <a:srgbClr val="CDE0F1"/>
      </a:lt1>
      <a:dk2>
        <a:srgbClr val="FFE5BE"/>
      </a:dk2>
      <a:lt2>
        <a:srgbClr val="F39D74"/>
      </a:lt2>
      <a:accent1>
        <a:srgbClr val="FBD8C7"/>
      </a:accent1>
      <a:accent2>
        <a:srgbClr val="4B3E3C"/>
      </a:accent2>
      <a:accent3>
        <a:srgbClr val="440D2A"/>
      </a:accent3>
      <a:accent4>
        <a:srgbClr val="74153D"/>
      </a:accent4>
      <a:accent5>
        <a:srgbClr val="B16822"/>
      </a:accent5>
      <a:accent6>
        <a:srgbClr val="FFF5E6"/>
      </a:accent6>
      <a:hlink>
        <a:srgbClr val="3248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2353</Words>
  <Application>Microsoft Macintosh PowerPoint</Application>
  <PresentationFormat>On-screen Show (16:9)</PresentationFormat>
  <Paragraphs>137</Paragraphs>
  <Slides>19</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Economica</vt:lpstr>
      <vt:lpstr>PT Sans</vt:lpstr>
      <vt:lpstr>Actor</vt:lpstr>
      <vt:lpstr>Bebas Neue</vt:lpstr>
      <vt:lpstr>Bree Serif</vt:lpstr>
      <vt:lpstr>Montserrat Medium</vt:lpstr>
      <vt:lpstr>Arial</vt:lpstr>
      <vt:lpstr>Asap Medium</vt:lpstr>
      <vt:lpstr>Krub Medium</vt:lpstr>
      <vt:lpstr>Nunito Light</vt:lpstr>
      <vt:lpstr>Anaheim</vt:lpstr>
      <vt:lpstr>Religion Subject for Middle School: Resurrection of Jesus Christ by Slidesgo</vt:lpstr>
      <vt:lpstr>Alternate ways to execute Activities  People Who Experienced Jesus   Year 6  Text book   </vt:lpstr>
      <vt:lpstr>Lessons</vt:lpstr>
      <vt:lpstr>Lesson 1 - A saviour is born </vt:lpstr>
      <vt:lpstr>Lesson 2 - The Lamb of God who takes away the sins of the world</vt:lpstr>
      <vt:lpstr>Lesson 3 - Jesus who overcame temptations  </vt:lpstr>
      <vt:lpstr>Lesson 4 - Jesus who proclaims the good news of the Kingdom of God  </vt:lpstr>
      <vt:lpstr>Lesson 5 - Jesus who revealed the glory of God</vt:lpstr>
      <vt:lpstr>Lesson 6 - Jesus who came in search of sinners</vt:lpstr>
      <vt:lpstr>Lesson 7 - Jesus who took our wounds upon Himself</vt:lpstr>
      <vt:lpstr>Lesson 8 - Jesus who died for us</vt:lpstr>
      <vt:lpstr>Lesson 9 - Jesus who taught us forgiveness</vt:lpstr>
      <vt:lpstr>Lesson 10 - Jesus who triumphed over death</vt:lpstr>
      <vt:lpstr>Lesson 11 - The Emmaus Experience</vt:lpstr>
      <vt:lpstr>Lesson 12 - My Lord and my God</vt:lpstr>
      <vt:lpstr>Lesson 13 - The Ascension and the great commision</vt:lpstr>
      <vt:lpstr>Lesson 14 - Pentecost and the Proclamation of Faith</vt:lpstr>
      <vt:lpstr>Lesson 15 - Glorified Christ and His Second Coming</vt:lpstr>
      <vt:lpstr>SUGGESTION - Class party + Showcase </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Activities Catechism</dc:title>
  <cp:lastModifiedBy>Pressy Tom</cp:lastModifiedBy>
  <cp:revision>7</cp:revision>
  <dcterms:modified xsi:type="dcterms:W3CDTF">2024-03-03T01:41:14Z</dcterms:modified>
</cp:coreProperties>
</file>